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59" r:id="rId7"/>
    <p:sldId id="257" r:id="rId8"/>
    <p:sldId id="258" r:id="rId9"/>
    <p:sldId id="263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5D801-C01B-4271-B6C4-95B244B01D8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693CE9F-374A-4235-AC6F-15B1B5B82121}">
      <dgm:prSet phldrT="[文本]"/>
      <dgm:spPr/>
      <dgm:t>
        <a:bodyPr/>
        <a:lstStyle/>
        <a:p>
          <a:r>
            <a:rPr lang="zh-CN" altLang="en-US" dirty="0"/>
            <a:t>申报时</a:t>
          </a:r>
          <a:endParaRPr lang="en-US" altLang="zh-CN" dirty="0"/>
        </a:p>
        <a:p>
          <a:r>
            <a:rPr lang="zh-CN" altLang="en-US" dirty="0"/>
            <a:t>（预审查）</a:t>
          </a:r>
        </a:p>
      </dgm:t>
    </dgm:pt>
    <dgm:pt modelId="{510F74C0-B80B-456C-91D3-93700402D694}" cxnId="{8425E411-135E-4D1C-90B3-91C5637B3592}" type="parTrans">
      <dgm:prSet/>
      <dgm:spPr/>
      <dgm:t>
        <a:bodyPr/>
        <a:lstStyle/>
        <a:p>
          <a:endParaRPr lang="zh-CN" altLang="en-US"/>
        </a:p>
      </dgm:t>
    </dgm:pt>
    <dgm:pt modelId="{89C9DDE6-5F79-450F-AAD9-86189A8AD39C}" cxnId="{8425E411-135E-4D1C-90B3-91C5637B3592}" type="sibTrans">
      <dgm:prSet/>
      <dgm:spPr/>
      <dgm:t>
        <a:bodyPr/>
        <a:lstStyle/>
        <a:p>
          <a:endParaRPr lang="zh-CN" altLang="en-US"/>
        </a:p>
      </dgm:t>
    </dgm:pt>
    <dgm:pt modelId="{2D213139-3A52-4560-98F0-7D93365B1F33}">
      <dgm:prSet phldrT="[文本]"/>
      <dgm:spPr/>
      <dgm:t>
        <a:bodyPr/>
        <a:lstStyle/>
        <a:p>
          <a:r>
            <a:rPr lang="zh-CN" altLang="en-US" dirty="0"/>
            <a:t>接到科研课题申报任务时</a:t>
          </a:r>
        </a:p>
      </dgm:t>
    </dgm:pt>
    <dgm:pt modelId="{39B16356-A0CB-4A54-9401-6F08DA66A129}" cxnId="{518CADE1-A9CA-491C-97E1-3390FE61D04D}" type="parTrans">
      <dgm:prSet/>
      <dgm:spPr/>
      <dgm:t>
        <a:bodyPr/>
        <a:lstStyle/>
        <a:p>
          <a:endParaRPr lang="zh-CN" altLang="en-US"/>
        </a:p>
      </dgm:t>
    </dgm:pt>
    <dgm:pt modelId="{C3CAA602-5838-40D4-8288-EAE1030EA4BE}" cxnId="{518CADE1-A9CA-491C-97E1-3390FE61D04D}" type="sibTrans">
      <dgm:prSet/>
      <dgm:spPr/>
      <dgm:t>
        <a:bodyPr/>
        <a:lstStyle/>
        <a:p>
          <a:endParaRPr lang="zh-CN" altLang="en-US"/>
        </a:p>
      </dgm:t>
    </dgm:pt>
    <dgm:pt modelId="{2CAB52F7-C0CC-4F93-9C57-477B777D4BE2}">
      <dgm:prSet phldrT="[文本]"/>
      <dgm:spPr/>
      <dgm:t>
        <a:bodyPr/>
        <a:lstStyle/>
        <a:p>
          <a:r>
            <a:rPr lang="zh-CN" altLang="en-US" dirty="0"/>
            <a:t>通过审查决定是否同意申报</a:t>
          </a:r>
        </a:p>
      </dgm:t>
    </dgm:pt>
    <dgm:pt modelId="{5160A161-7198-420E-BB26-72EA7DF65E44}" cxnId="{A63F6347-3F60-41B4-8EEE-C91B8E5EA527}" type="parTrans">
      <dgm:prSet/>
      <dgm:spPr/>
      <dgm:t>
        <a:bodyPr/>
        <a:lstStyle/>
        <a:p>
          <a:endParaRPr lang="zh-CN" altLang="en-US"/>
        </a:p>
      </dgm:t>
    </dgm:pt>
    <dgm:pt modelId="{4F377F59-84CE-4404-A32A-CBBE47AE245D}" cxnId="{A63F6347-3F60-41B4-8EEE-C91B8E5EA527}" type="sibTrans">
      <dgm:prSet/>
      <dgm:spPr/>
      <dgm:t>
        <a:bodyPr/>
        <a:lstStyle/>
        <a:p>
          <a:endParaRPr lang="zh-CN" altLang="en-US"/>
        </a:p>
      </dgm:t>
    </dgm:pt>
    <dgm:pt modelId="{CDFBC9BE-A07C-4C95-A405-D549F7E54D2E}">
      <dgm:prSet phldrT="[文本]"/>
      <dgm:spPr/>
      <dgm:t>
        <a:bodyPr/>
        <a:lstStyle/>
        <a:p>
          <a:r>
            <a:rPr lang="zh-CN" altLang="en-US" dirty="0"/>
            <a:t>立项后</a:t>
          </a:r>
          <a:r>
            <a:rPr lang="en-US" altLang="zh-CN" dirty="0"/>
            <a:t>/</a:t>
          </a:r>
          <a:r>
            <a:rPr lang="zh-CN" altLang="en-US" dirty="0"/>
            <a:t>执行前</a:t>
          </a:r>
          <a:endParaRPr lang="en-US" altLang="zh-CN" dirty="0"/>
        </a:p>
        <a:p>
          <a:r>
            <a:rPr lang="zh-CN" altLang="en-US" dirty="0"/>
            <a:t>（初始审查）</a:t>
          </a:r>
        </a:p>
      </dgm:t>
    </dgm:pt>
    <dgm:pt modelId="{388EFC6F-4482-44FB-9B04-B98BD0AF0D28}" cxnId="{7C0B712B-C13F-451F-8D6C-8A750F37196B}" type="parTrans">
      <dgm:prSet/>
      <dgm:spPr/>
      <dgm:t>
        <a:bodyPr/>
        <a:lstStyle/>
        <a:p>
          <a:endParaRPr lang="zh-CN" altLang="en-US"/>
        </a:p>
      </dgm:t>
    </dgm:pt>
    <dgm:pt modelId="{7F7A4ECE-87C5-43C0-A959-51E4261568A4}" cxnId="{7C0B712B-C13F-451F-8D6C-8A750F37196B}" type="sibTrans">
      <dgm:prSet/>
      <dgm:spPr/>
      <dgm:t>
        <a:bodyPr/>
        <a:lstStyle/>
        <a:p>
          <a:endParaRPr lang="zh-CN" altLang="en-US"/>
        </a:p>
      </dgm:t>
    </dgm:pt>
    <dgm:pt modelId="{9AF6DCF3-79C0-43C6-9167-FE6072A9498D}">
      <dgm:prSet phldrT="[文本]"/>
      <dgm:spPr/>
      <dgm:t>
        <a:bodyPr/>
        <a:lstStyle/>
        <a:p>
          <a:r>
            <a:rPr lang="zh-CN" altLang="en-US" dirty="0"/>
            <a:t>初始审查：在本医疗机构立项后的首次伦理审查</a:t>
          </a:r>
        </a:p>
      </dgm:t>
    </dgm:pt>
    <dgm:pt modelId="{69ADA188-87B0-4FCB-ADF8-2E817EA2E2B0}" cxnId="{478BF76D-86E8-4219-BA1C-57C71A5FDF92}" type="parTrans">
      <dgm:prSet/>
      <dgm:spPr/>
      <dgm:t>
        <a:bodyPr/>
        <a:lstStyle/>
        <a:p>
          <a:endParaRPr lang="zh-CN" altLang="en-US"/>
        </a:p>
      </dgm:t>
    </dgm:pt>
    <dgm:pt modelId="{DEBF0DEA-EA62-4312-A5A7-2C394E0853FC}" cxnId="{478BF76D-86E8-4219-BA1C-57C71A5FDF92}" type="sibTrans">
      <dgm:prSet/>
      <dgm:spPr/>
      <dgm:t>
        <a:bodyPr/>
        <a:lstStyle/>
        <a:p>
          <a:endParaRPr lang="zh-CN" altLang="en-US"/>
        </a:p>
      </dgm:t>
    </dgm:pt>
    <dgm:pt modelId="{5619318E-2DA4-40B3-B256-92F120449B66}">
      <dgm:prSet phldrT="[文本]"/>
      <dgm:spPr/>
      <dgm:t>
        <a:bodyPr/>
        <a:lstStyle/>
        <a:p>
          <a:r>
            <a:rPr lang="zh-CN" altLang="en-US" dirty="0"/>
            <a:t>执行中（跟踪审查）</a:t>
          </a:r>
        </a:p>
      </dgm:t>
    </dgm:pt>
    <dgm:pt modelId="{DDBBDC7D-6AFF-4388-8BA9-603A22A1D71A}" cxnId="{87EC3FD9-9A43-4919-A5B4-17CEE642A299}" type="parTrans">
      <dgm:prSet/>
      <dgm:spPr/>
      <dgm:t>
        <a:bodyPr/>
        <a:lstStyle/>
        <a:p>
          <a:endParaRPr lang="zh-CN" altLang="en-US"/>
        </a:p>
      </dgm:t>
    </dgm:pt>
    <dgm:pt modelId="{576F1444-1B9C-4F98-ACC4-53B1B7AD288C}" cxnId="{87EC3FD9-9A43-4919-A5B4-17CEE642A299}" type="sibTrans">
      <dgm:prSet/>
      <dgm:spPr/>
      <dgm:t>
        <a:bodyPr/>
        <a:lstStyle/>
        <a:p>
          <a:endParaRPr lang="zh-CN" altLang="en-US"/>
        </a:p>
      </dgm:t>
    </dgm:pt>
    <dgm:pt modelId="{517EED81-CF98-48E9-BA43-F88B09D9894C}">
      <dgm:prSet phldrT="[文本]" custT="1"/>
      <dgm:spPr/>
      <dgm:t>
        <a:bodyPr/>
        <a:lstStyle/>
        <a:p>
          <a:r>
            <a:rPr lang="zh-CN" altLang="en-US" sz="1200" dirty="0"/>
            <a:t>跟踪审查：</a:t>
          </a:r>
        </a:p>
      </dgm:t>
    </dgm:pt>
    <dgm:pt modelId="{21506644-7600-4B28-9BAF-D10B81C6B11F}" cxnId="{2FEFA75A-CD16-4B01-AF25-7C4E219C67F8}" type="parTrans">
      <dgm:prSet/>
      <dgm:spPr/>
      <dgm:t>
        <a:bodyPr/>
        <a:lstStyle/>
        <a:p>
          <a:endParaRPr lang="zh-CN" altLang="en-US"/>
        </a:p>
      </dgm:t>
    </dgm:pt>
    <dgm:pt modelId="{B0406503-8B9B-49FC-A036-1398CF235BF5}" cxnId="{2FEFA75A-CD16-4B01-AF25-7C4E219C67F8}" type="sibTrans">
      <dgm:prSet/>
      <dgm:spPr/>
      <dgm:t>
        <a:bodyPr/>
        <a:lstStyle/>
        <a:p>
          <a:endParaRPr lang="zh-CN" altLang="en-US"/>
        </a:p>
      </dgm:t>
    </dgm:pt>
    <dgm:pt modelId="{57A78C83-D515-4C27-B49C-19D33823E0E0}">
      <dgm:prSet phldrT="[文本]" custT="1"/>
      <dgm:spPr/>
      <dgm:t>
        <a:bodyPr/>
        <a:lstStyle/>
        <a:p>
          <a:r>
            <a:rPr lang="zh-CN" altLang="en-US" sz="1200" dirty="0"/>
            <a:t>若方案发生了修改（修正案审查）</a:t>
          </a:r>
        </a:p>
      </dgm:t>
    </dgm:pt>
    <dgm:pt modelId="{D903EE5D-4623-4407-B8EA-D6D2CF4D98FE}" cxnId="{1DB07E5E-7104-4581-AC33-AEBE3064A47E}" type="parTrans">
      <dgm:prSet/>
      <dgm:spPr/>
      <dgm:t>
        <a:bodyPr/>
        <a:lstStyle/>
        <a:p>
          <a:endParaRPr lang="zh-CN" altLang="en-US"/>
        </a:p>
      </dgm:t>
    </dgm:pt>
    <dgm:pt modelId="{0CBB157E-B2F0-48F4-8D3E-90123B373CCA}" cxnId="{1DB07E5E-7104-4581-AC33-AEBE3064A47E}" type="sibTrans">
      <dgm:prSet/>
      <dgm:spPr/>
      <dgm:t>
        <a:bodyPr/>
        <a:lstStyle/>
        <a:p>
          <a:endParaRPr lang="zh-CN" altLang="en-US"/>
        </a:p>
      </dgm:t>
    </dgm:pt>
    <dgm:pt modelId="{AF03C971-5970-4D50-BBDC-C62BF7C6E072}">
      <dgm:prSet phldrT="[文本]" custT="1"/>
      <dgm:spPr/>
      <dgm:t>
        <a:bodyPr/>
        <a:lstStyle/>
        <a:p>
          <a:r>
            <a:rPr lang="zh-CN" altLang="en-US" sz="1200" dirty="0"/>
            <a:t>若发生了</a:t>
          </a:r>
          <a:r>
            <a:rPr lang="en-US" altLang="zh-CN" sz="1200" dirty="0"/>
            <a:t>SAE</a:t>
          </a:r>
          <a:r>
            <a:rPr lang="zh-CN" altLang="en-US" sz="1200" dirty="0"/>
            <a:t>（</a:t>
          </a:r>
          <a:r>
            <a:rPr lang="en-US" altLang="zh-CN" sz="1200" dirty="0"/>
            <a:t>SAE</a:t>
          </a:r>
          <a:r>
            <a:rPr lang="zh-CN" altLang="en-US" sz="1200" dirty="0"/>
            <a:t>审查）</a:t>
          </a:r>
        </a:p>
      </dgm:t>
    </dgm:pt>
    <dgm:pt modelId="{12DFF492-B7C4-4B98-8D09-7A674057915E}" cxnId="{74D4F3EA-52EC-4F8F-B17C-5DEC90EF1A65}" type="parTrans">
      <dgm:prSet/>
      <dgm:spPr/>
      <dgm:t>
        <a:bodyPr/>
        <a:lstStyle/>
        <a:p>
          <a:endParaRPr lang="zh-CN" altLang="en-US"/>
        </a:p>
      </dgm:t>
    </dgm:pt>
    <dgm:pt modelId="{5666D334-F64D-4625-BC10-CFC817965337}" cxnId="{74D4F3EA-52EC-4F8F-B17C-5DEC90EF1A65}" type="sibTrans">
      <dgm:prSet/>
      <dgm:spPr/>
      <dgm:t>
        <a:bodyPr/>
        <a:lstStyle/>
        <a:p>
          <a:endParaRPr lang="zh-CN" altLang="en-US"/>
        </a:p>
      </dgm:t>
    </dgm:pt>
    <dgm:pt modelId="{6A471A33-F624-4EB3-93AF-42FE15902518}">
      <dgm:prSet phldrT="[文本]" custT="1"/>
      <dgm:spPr/>
      <dgm:t>
        <a:bodyPr/>
        <a:lstStyle/>
        <a:p>
          <a:r>
            <a:rPr lang="zh-CN" altLang="en-US" sz="1200" dirty="0"/>
            <a:t>若发生了不依从方案（违背方案审查）</a:t>
          </a:r>
        </a:p>
      </dgm:t>
    </dgm:pt>
    <dgm:pt modelId="{00E5067C-F676-42F7-BC9A-236C9713B6EC}" cxnId="{565AC187-DE42-458D-BB2B-96290E70BBFE}" type="parTrans">
      <dgm:prSet/>
      <dgm:spPr/>
      <dgm:t>
        <a:bodyPr/>
        <a:lstStyle/>
        <a:p>
          <a:endParaRPr lang="zh-CN" altLang="en-US"/>
        </a:p>
      </dgm:t>
    </dgm:pt>
    <dgm:pt modelId="{F7B2267F-5BDA-44FF-8243-CC9882D6A3C0}" cxnId="{565AC187-DE42-458D-BB2B-96290E70BBFE}" type="sibTrans">
      <dgm:prSet/>
      <dgm:spPr/>
      <dgm:t>
        <a:bodyPr/>
        <a:lstStyle/>
        <a:p>
          <a:endParaRPr lang="zh-CN" altLang="en-US"/>
        </a:p>
      </dgm:t>
    </dgm:pt>
    <dgm:pt modelId="{84866C8A-0488-41CF-924D-69CD4028FC63}">
      <dgm:prSet phldrT="[文本]" custT="1"/>
      <dgm:spPr/>
      <dgm:t>
        <a:bodyPr/>
        <a:lstStyle/>
        <a:p>
          <a:r>
            <a:rPr lang="zh-CN" altLang="en-US" sz="1200" dirty="0"/>
            <a:t>定期跟踪</a:t>
          </a:r>
          <a:r>
            <a:rPr lang="en-US" altLang="zh-CN" sz="1200" dirty="0"/>
            <a:t>/</a:t>
          </a:r>
          <a:r>
            <a:rPr lang="zh-CN" altLang="en-US" sz="1200" dirty="0"/>
            <a:t>年度进展报告</a:t>
          </a:r>
          <a:r>
            <a:rPr lang="zh-CN" altLang="en-US" sz="1200" dirty="0">
              <a:highlight>
                <a:srgbClr val="FFFF00"/>
              </a:highlight>
            </a:rPr>
            <a:t>（根据“伦理首次批件提示时间递交”）</a:t>
          </a:r>
        </a:p>
      </dgm:t>
    </dgm:pt>
    <dgm:pt modelId="{F68CB28A-2A1E-42EC-A70C-8E501E2F1E8A}" cxnId="{56480D16-41A9-45FA-AB98-7BEFAD2A4428}" type="parTrans">
      <dgm:prSet/>
      <dgm:spPr/>
      <dgm:t>
        <a:bodyPr/>
        <a:lstStyle/>
        <a:p>
          <a:endParaRPr lang="zh-CN" altLang="en-US"/>
        </a:p>
      </dgm:t>
    </dgm:pt>
    <dgm:pt modelId="{512A6F98-810F-4604-956C-6E8C30A06D1F}" cxnId="{56480D16-41A9-45FA-AB98-7BEFAD2A4428}" type="sibTrans">
      <dgm:prSet/>
      <dgm:spPr/>
      <dgm:t>
        <a:bodyPr/>
        <a:lstStyle/>
        <a:p>
          <a:endParaRPr lang="zh-CN" altLang="en-US"/>
        </a:p>
      </dgm:t>
    </dgm:pt>
    <dgm:pt modelId="{A3C181E7-F7A6-4787-882A-FA3169F1BBCA}">
      <dgm:prSet phldrT="[文本]" custT="1"/>
      <dgm:spPr/>
      <dgm:t>
        <a:bodyPr/>
        <a:lstStyle/>
        <a:p>
          <a:r>
            <a:rPr lang="zh-CN" altLang="en-US" sz="1200" dirty="0"/>
            <a:t>提前终止研究报告</a:t>
          </a:r>
        </a:p>
      </dgm:t>
    </dgm:pt>
    <dgm:pt modelId="{9BE9E67E-A64E-4FFE-A561-1B48B0E79876}" cxnId="{ACA96827-7B6D-4F49-B794-C76060885F03}" type="parTrans">
      <dgm:prSet/>
      <dgm:spPr/>
      <dgm:t>
        <a:bodyPr/>
        <a:lstStyle/>
        <a:p>
          <a:endParaRPr lang="zh-CN" altLang="en-US"/>
        </a:p>
      </dgm:t>
    </dgm:pt>
    <dgm:pt modelId="{DCDBC5A5-BF62-4A72-BF8F-35599DFCB9AB}" cxnId="{ACA96827-7B6D-4F49-B794-C76060885F03}" type="sibTrans">
      <dgm:prSet/>
      <dgm:spPr/>
      <dgm:t>
        <a:bodyPr/>
        <a:lstStyle/>
        <a:p>
          <a:endParaRPr lang="zh-CN" altLang="en-US"/>
        </a:p>
      </dgm:t>
    </dgm:pt>
    <dgm:pt modelId="{356D88B7-996C-4563-BABB-881FAE5A2A36}">
      <dgm:prSet phldrT="[文本]" custT="1"/>
      <dgm:spPr/>
      <dgm:t>
        <a:bodyPr/>
        <a:lstStyle/>
        <a:p>
          <a:r>
            <a:rPr lang="zh-CN" altLang="en-US" sz="1200" dirty="0"/>
            <a:t>结题报告</a:t>
          </a:r>
        </a:p>
      </dgm:t>
    </dgm:pt>
    <dgm:pt modelId="{531F4EC8-28CD-4DB4-AA5D-7A166FA8F5D6}" cxnId="{EF164D77-3E5F-4DA1-9463-FF6790E8F221}" type="parTrans">
      <dgm:prSet/>
      <dgm:spPr/>
      <dgm:t>
        <a:bodyPr/>
        <a:lstStyle/>
        <a:p>
          <a:endParaRPr lang="zh-CN" altLang="en-US"/>
        </a:p>
      </dgm:t>
    </dgm:pt>
    <dgm:pt modelId="{DD9A35C8-3903-4FAD-8962-58926C30E18F}" cxnId="{EF164D77-3E5F-4DA1-9463-FF6790E8F221}" type="sibTrans">
      <dgm:prSet/>
      <dgm:spPr/>
      <dgm:t>
        <a:bodyPr/>
        <a:lstStyle/>
        <a:p>
          <a:endParaRPr lang="zh-CN" altLang="en-US"/>
        </a:p>
      </dgm:t>
    </dgm:pt>
    <dgm:pt modelId="{16356EC3-36A9-4348-8E5E-90B85BE34595}">
      <dgm:prSet phldrT="[文本]"/>
      <dgm:spPr/>
      <dgm:t>
        <a:bodyPr/>
        <a:lstStyle/>
        <a:p>
          <a:endParaRPr lang="zh-CN" altLang="en-US" dirty="0"/>
        </a:p>
      </dgm:t>
    </dgm:pt>
    <dgm:pt modelId="{6440FB2B-4600-49A1-9A5F-64AB2107F7C3}" cxnId="{45D6D00A-987D-4152-B0A1-B3A0B66CD81E}" type="parTrans">
      <dgm:prSet/>
      <dgm:spPr/>
      <dgm:t>
        <a:bodyPr/>
        <a:lstStyle/>
        <a:p>
          <a:endParaRPr lang="zh-CN" altLang="en-US"/>
        </a:p>
      </dgm:t>
    </dgm:pt>
    <dgm:pt modelId="{B60D3193-2C35-45DA-9C94-8B79B9B28D1A}" cxnId="{45D6D00A-987D-4152-B0A1-B3A0B66CD81E}" type="sibTrans">
      <dgm:prSet/>
      <dgm:spPr/>
      <dgm:t>
        <a:bodyPr/>
        <a:lstStyle/>
        <a:p>
          <a:endParaRPr lang="zh-CN" altLang="en-US"/>
        </a:p>
      </dgm:t>
    </dgm:pt>
    <dgm:pt modelId="{D0B4E7A3-3BB7-400A-8510-C59B237FE267}">
      <dgm:prSet phldrT="[文本]"/>
      <dgm:spPr/>
      <dgm:t>
        <a:bodyPr/>
        <a:lstStyle/>
        <a:p>
          <a:endParaRPr lang="zh-CN" altLang="en-US" dirty="0"/>
        </a:p>
      </dgm:t>
    </dgm:pt>
    <dgm:pt modelId="{B6227A82-E5D7-41E2-9C59-CF9189AA2B8A}" cxnId="{C94AE229-81FA-4164-871F-A858CA08D7FA}" type="parTrans">
      <dgm:prSet/>
      <dgm:spPr/>
      <dgm:t>
        <a:bodyPr/>
        <a:lstStyle/>
        <a:p>
          <a:endParaRPr lang="zh-CN" altLang="en-US"/>
        </a:p>
      </dgm:t>
    </dgm:pt>
    <dgm:pt modelId="{437C2983-BFD9-4CF0-834E-BCA3C4CDCF3E}" cxnId="{C94AE229-81FA-4164-871F-A858CA08D7FA}" type="sibTrans">
      <dgm:prSet/>
      <dgm:spPr/>
      <dgm:t>
        <a:bodyPr/>
        <a:lstStyle/>
        <a:p>
          <a:endParaRPr lang="zh-CN" altLang="en-US"/>
        </a:p>
      </dgm:t>
    </dgm:pt>
    <dgm:pt modelId="{0A7EE1B5-B155-4858-8531-33BB4520449F}">
      <dgm:prSet phldrT="[文本]"/>
      <dgm:spPr/>
      <dgm:t>
        <a:bodyPr/>
        <a:lstStyle/>
        <a:p>
          <a:endParaRPr lang="zh-CN" altLang="en-US" dirty="0"/>
        </a:p>
      </dgm:t>
    </dgm:pt>
    <dgm:pt modelId="{8F79982F-0FE7-4DBC-BBB2-4702276E790B}" cxnId="{DA6EDAF0-19F8-48EB-B828-8DDFB9C383A8}" type="parTrans">
      <dgm:prSet/>
      <dgm:spPr/>
      <dgm:t>
        <a:bodyPr/>
        <a:lstStyle/>
        <a:p>
          <a:endParaRPr lang="zh-CN" altLang="en-US"/>
        </a:p>
      </dgm:t>
    </dgm:pt>
    <dgm:pt modelId="{8111FC0D-5D6D-4E14-B077-9DC455A7B5EB}" cxnId="{DA6EDAF0-19F8-48EB-B828-8DDFB9C383A8}" type="sibTrans">
      <dgm:prSet/>
      <dgm:spPr/>
      <dgm:t>
        <a:bodyPr/>
        <a:lstStyle/>
        <a:p>
          <a:endParaRPr lang="zh-CN" altLang="en-US"/>
        </a:p>
      </dgm:t>
    </dgm:pt>
    <dgm:pt modelId="{46803D33-53D4-487A-8F33-6BB5BE24A513}">
      <dgm:prSet phldrT="[文本]"/>
      <dgm:spPr/>
      <dgm:t>
        <a:bodyPr/>
        <a:lstStyle/>
        <a:p>
          <a:r>
            <a:rPr lang="zh-CN" altLang="en-US" dirty="0"/>
            <a:t>通过伦理审查的项目才能在本医疗机构内执行</a:t>
          </a:r>
        </a:p>
      </dgm:t>
    </dgm:pt>
    <dgm:pt modelId="{AE29E1C0-2FC3-4E15-9489-E26B5DED0B06}" cxnId="{53A1873C-684C-4D42-A1D2-0AF6D49AAF8A}" type="parTrans">
      <dgm:prSet/>
      <dgm:spPr/>
      <dgm:t>
        <a:bodyPr/>
        <a:lstStyle/>
        <a:p>
          <a:endParaRPr lang="zh-CN" altLang="en-US"/>
        </a:p>
      </dgm:t>
    </dgm:pt>
    <dgm:pt modelId="{91D8756F-A1A8-48A2-87F2-25F57389A8C0}" cxnId="{53A1873C-684C-4D42-A1D2-0AF6D49AAF8A}" type="sibTrans">
      <dgm:prSet/>
      <dgm:spPr/>
      <dgm:t>
        <a:bodyPr/>
        <a:lstStyle/>
        <a:p>
          <a:endParaRPr lang="zh-CN" altLang="en-US"/>
        </a:p>
      </dgm:t>
    </dgm:pt>
    <dgm:pt modelId="{B5FFD7A0-5856-48A4-8414-3A24A35E4E09}">
      <dgm:prSet phldrT="[文本]"/>
      <dgm:spPr/>
      <dgm:t>
        <a:bodyPr/>
        <a:lstStyle/>
        <a:p>
          <a:endParaRPr lang="zh-CN" altLang="en-US" dirty="0"/>
        </a:p>
      </dgm:t>
    </dgm:pt>
    <dgm:pt modelId="{BD409334-2620-4C5C-A8DB-BA328614E985}" cxnId="{5142DC10-20ED-490B-A31C-E656ABDE7120}" type="parTrans">
      <dgm:prSet/>
      <dgm:spPr/>
      <dgm:t>
        <a:bodyPr/>
        <a:lstStyle/>
        <a:p>
          <a:endParaRPr lang="zh-CN" altLang="en-US"/>
        </a:p>
      </dgm:t>
    </dgm:pt>
    <dgm:pt modelId="{ECC53535-0057-4396-850F-C5DF7619742B}" cxnId="{5142DC10-20ED-490B-A31C-E656ABDE7120}" type="sibTrans">
      <dgm:prSet/>
      <dgm:spPr/>
      <dgm:t>
        <a:bodyPr/>
        <a:lstStyle/>
        <a:p>
          <a:endParaRPr lang="zh-CN" altLang="en-US"/>
        </a:p>
      </dgm:t>
    </dgm:pt>
    <dgm:pt modelId="{2352216E-CBFE-47E3-9397-71837D0C9F3B}">
      <dgm:prSet phldrT="[文本]" custT="1"/>
      <dgm:spPr/>
      <dgm:t>
        <a:bodyPr/>
        <a:lstStyle/>
        <a:p>
          <a:endParaRPr lang="zh-CN" altLang="en-US" sz="1200" dirty="0"/>
        </a:p>
      </dgm:t>
    </dgm:pt>
    <dgm:pt modelId="{76946509-469A-40CC-A481-12E9367441F6}" cxnId="{270EB113-2FDC-4730-B176-458385509FE0}" type="parTrans">
      <dgm:prSet/>
      <dgm:spPr/>
      <dgm:t>
        <a:bodyPr/>
        <a:lstStyle/>
        <a:p>
          <a:endParaRPr lang="zh-CN" altLang="en-US"/>
        </a:p>
      </dgm:t>
    </dgm:pt>
    <dgm:pt modelId="{FE55746E-6AE9-4B39-BB82-72E1F5398134}" cxnId="{270EB113-2FDC-4730-B176-458385509FE0}" type="sibTrans">
      <dgm:prSet/>
      <dgm:spPr/>
      <dgm:t>
        <a:bodyPr/>
        <a:lstStyle/>
        <a:p>
          <a:endParaRPr lang="zh-CN" altLang="en-US"/>
        </a:p>
      </dgm:t>
    </dgm:pt>
    <dgm:pt modelId="{E3A2D277-C915-4335-BEDB-FE3D0D8ECE06}">
      <dgm:prSet phldrT="[文本]" custT="1"/>
      <dgm:spPr/>
      <dgm:t>
        <a:bodyPr/>
        <a:lstStyle/>
        <a:p>
          <a:endParaRPr lang="zh-CN" altLang="en-US" sz="1200" dirty="0"/>
        </a:p>
      </dgm:t>
    </dgm:pt>
    <dgm:pt modelId="{6B8C0C6B-30CA-47ED-B761-83E8C670480B}" cxnId="{885C08F4-FDD5-428B-9E33-9F13ADABF16D}" type="parTrans">
      <dgm:prSet/>
      <dgm:spPr/>
      <dgm:t>
        <a:bodyPr/>
        <a:lstStyle/>
        <a:p>
          <a:endParaRPr lang="zh-CN" altLang="en-US"/>
        </a:p>
      </dgm:t>
    </dgm:pt>
    <dgm:pt modelId="{842995A2-780C-4493-869D-54B5CEEA2E81}" cxnId="{885C08F4-FDD5-428B-9E33-9F13ADABF16D}" type="sibTrans">
      <dgm:prSet/>
      <dgm:spPr/>
      <dgm:t>
        <a:bodyPr/>
        <a:lstStyle/>
        <a:p>
          <a:endParaRPr lang="zh-CN" altLang="en-US"/>
        </a:p>
      </dgm:t>
    </dgm:pt>
    <dgm:pt modelId="{3DD1F5B9-CD35-44E6-8D6D-25A5DB84ED85}">
      <dgm:prSet phldrT="[文本]" custT="1"/>
      <dgm:spPr/>
      <dgm:t>
        <a:bodyPr/>
        <a:lstStyle/>
        <a:p>
          <a:endParaRPr lang="zh-CN" altLang="en-US" sz="1200" dirty="0"/>
        </a:p>
      </dgm:t>
    </dgm:pt>
    <dgm:pt modelId="{2CF02CE4-77AF-4F71-B272-20C29A2CA0CF}" cxnId="{96E42931-CD40-4245-85E5-BAEFD40EB637}" type="parTrans">
      <dgm:prSet/>
      <dgm:spPr/>
      <dgm:t>
        <a:bodyPr/>
        <a:lstStyle/>
        <a:p>
          <a:endParaRPr lang="zh-CN" altLang="en-US"/>
        </a:p>
      </dgm:t>
    </dgm:pt>
    <dgm:pt modelId="{C020EC33-7593-48D8-8F02-25A2E69F936E}" cxnId="{96E42931-CD40-4245-85E5-BAEFD40EB637}" type="sibTrans">
      <dgm:prSet/>
      <dgm:spPr/>
      <dgm:t>
        <a:bodyPr/>
        <a:lstStyle/>
        <a:p>
          <a:endParaRPr lang="zh-CN" altLang="en-US"/>
        </a:p>
      </dgm:t>
    </dgm:pt>
    <dgm:pt modelId="{4E3AD2F0-D9D8-4D17-AE24-64556F3C18B8}">
      <dgm:prSet phldrT="[文本]" custT="1"/>
      <dgm:spPr/>
      <dgm:t>
        <a:bodyPr/>
        <a:lstStyle/>
        <a:p>
          <a:endParaRPr lang="zh-CN" altLang="en-US" sz="1200" dirty="0"/>
        </a:p>
      </dgm:t>
    </dgm:pt>
    <dgm:pt modelId="{33E8949C-F7D3-42B8-83E6-CF27C7BC7AD3}" cxnId="{9869B797-D8A0-4BD2-BACA-455DEA09E26D}" type="parTrans">
      <dgm:prSet/>
      <dgm:spPr/>
      <dgm:t>
        <a:bodyPr/>
        <a:lstStyle/>
        <a:p>
          <a:endParaRPr lang="zh-CN" altLang="en-US"/>
        </a:p>
      </dgm:t>
    </dgm:pt>
    <dgm:pt modelId="{540B58FC-04C0-42CA-8994-BC4C8198022F}" cxnId="{9869B797-D8A0-4BD2-BACA-455DEA09E26D}" type="sibTrans">
      <dgm:prSet/>
      <dgm:spPr/>
      <dgm:t>
        <a:bodyPr/>
        <a:lstStyle/>
        <a:p>
          <a:endParaRPr lang="zh-CN" altLang="en-US"/>
        </a:p>
      </dgm:t>
    </dgm:pt>
    <dgm:pt modelId="{8C65D639-8783-44EB-A390-2DAD526F4615}">
      <dgm:prSet phldrT="[文本]" custT="1"/>
      <dgm:spPr/>
      <dgm:t>
        <a:bodyPr/>
        <a:lstStyle/>
        <a:p>
          <a:endParaRPr lang="zh-CN" altLang="en-US" sz="1200" dirty="0"/>
        </a:p>
      </dgm:t>
    </dgm:pt>
    <dgm:pt modelId="{B2D3E0E9-AF1B-46D6-A3EA-D294BA958FF0}" cxnId="{5D3D4A0A-0BCD-438D-954C-6F45E7711DA3}" type="parTrans">
      <dgm:prSet/>
      <dgm:spPr/>
      <dgm:t>
        <a:bodyPr/>
        <a:lstStyle/>
        <a:p>
          <a:endParaRPr lang="zh-CN" altLang="en-US"/>
        </a:p>
      </dgm:t>
    </dgm:pt>
    <dgm:pt modelId="{73DC4547-B578-4F96-B932-49B080DEF0FE}" cxnId="{5D3D4A0A-0BCD-438D-954C-6F45E7711DA3}" type="sibTrans">
      <dgm:prSet/>
      <dgm:spPr/>
      <dgm:t>
        <a:bodyPr/>
        <a:lstStyle/>
        <a:p>
          <a:endParaRPr lang="zh-CN" altLang="en-US"/>
        </a:p>
      </dgm:t>
    </dgm:pt>
    <dgm:pt modelId="{3F6EEE13-A0A3-4A1D-9B7E-AC2B3C3D6D61}">
      <dgm:prSet phldrT="[文本]" custT="1"/>
      <dgm:spPr/>
      <dgm:t>
        <a:bodyPr/>
        <a:lstStyle/>
        <a:p>
          <a:endParaRPr lang="zh-CN" altLang="en-US" sz="1200" dirty="0"/>
        </a:p>
      </dgm:t>
    </dgm:pt>
    <dgm:pt modelId="{592A60DB-4C29-45D7-ABDD-23B4445DB405}" cxnId="{2FC73DEA-DCA6-422D-8D74-F6BBE1788988}" type="parTrans">
      <dgm:prSet/>
      <dgm:spPr/>
      <dgm:t>
        <a:bodyPr/>
        <a:lstStyle/>
        <a:p>
          <a:endParaRPr lang="zh-CN" altLang="en-US"/>
        </a:p>
      </dgm:t>
    </dgm:pt>
    <dgm:pt modelId="{F9EBC305-A656-4282-AC6B-DF1F8791E223}" cxnId="{2FC73DEA-DCA6-422D-8D74-F6BBE1788988}" type="sibTrans">
      <dgm:prSet/>
      <dgm:spPr/>
      <dgm:t>
        <a:bodyPr/>
        <a:lstStyle/>
        <a:p>
          <a:endParaRPr lang="zh-CN" altLang="en-US"/>
        </a:p>
      </dgm:t>
    </dgm:pt>
    <dgm:pt modelId="{199A1136-B1B2-4874-8834-85ED95F53F7E}">
      <dgm:prSet phldrT="[文本]"/>
      <dgm:spPr/>
      <dgm:t>
        <a:bodyPr/>
        <a:lstStyle/>
        <a:p>
          <a:endParaRPr lang="zh-CN" altLang="en-US" dirty="0"/>
        </a:p>
      </dgm:t>
    </dgm:pt>
    <dgm:pt modelId="{4646ECD1-2882-4049-8D58-A1986356564E}" cxnId="{8350ACD4-AE7E-4679-9439-74C58056F7A1}" type="parTrans">
      <dgm:prSet/>
      <dgm:spPr/>
      <dgm:t>
        <a:bodyPr/>
        <a:lstStyle/>
        <a:p>
          <a:endParaRPr lang="zh-CN" altLang="en-US"/>
        </a:p>
      </dgm:t>
    </dgm:pt>
    <dgm:pt modelId="{64C7BE9A-2A59-4C9E-A4A8-626ACFEDE739}" cxnId="{8350ACD4-AE7E-4679-9439-74C58056F7A1}" type="sibTrans">
      <dgm:prSet/>
      <dgm:spPr/>
      <dgm:t>
        <a:bodyPr/>
        <a:lstStyle/>
        <a:p>
          <a:endParaRPr lang="zh-CN" altLang="en-US"/>
        </a:p>
      </dgm:t>
    </dgm:pt>
    <dgm:pt modelId="{AC50EF6D-CE56-4186-8121-AC376C7914EC}">
      <dgm:prSet phldrT="[文本]"/>
      <dgm:spPr/>
      <dgm:t>
        <a:bodyPr/>
        <a:lstStyle/>
        <a:p>
          <a:endParaRPr lang="zh-CN" altLang="en-US" dirty="0"/>
        </a:p>
      </dgm:t>
    </dgm:pt>
    <dgm:pt modelId="{1A618C01-5548-48C4-9FCE-95CE277A3B4B}" cxnId="{41D88629-BEAA-4125-AB25-28B3DE663A6C}" type="parTrans">
      <dgm:prSet/>
      <dgm:spPr/>
      <dgm:t>
        <a:bodyPr/>
        <a:lstStyle/>
        <a:p>
          <a:endParaRPr lang="zh-CN" altLang="en-US"/>
        </a:p>
      </dgm:t>
    </dgm:pt>
    <dgm:pt modelId="{05ED0CE5-A284-4973-9966-FD9062BEBEB9}" cxnId="{41D88629-BEAA-4125-AB25-28B3DE663A6C}" type="sibTrans">
      <dgm:prSet/>
      <dgm:spPr/>
      <dgm:t>
        <a:bodyPr/>
        <a:lstStyle/>
        <a:p>
          <a:endParaRPr lang="zh-CN" altLang="en-US"/>
        </a:p>
      </dgm:t>
    </dgm:pt>
    <dgm:pt modelId="{2D8F3032-5ADF-40EB-9F3F-91782D8579D9}">
      <dgm:prSet phldrT="[文本]"/>
      <dgm:spPr/>
      <dgm:t>
        <a:bodyPr/>
        <a:lstStyle/>
        <a:p>
          <a:endParaRPr lang="zh-CN" altLang="en-US" dirty="0"/>
        </a:p>
      </dgm:t>
    </dgm:pt>
    <dgm:pt modelId="{C2013BBA-98AE-4E6F-9EED-F31C565BFD56}" cxnId="{800A7CCA-D29B-458C-92AA-C52C8F3C5E52}" type="parTrans">
      <dgm:prSet/>
      <dgm:spPr/>
      <dgm:t>
        <a:bodyPr/>
        <a:lstStyle/>
        <a:p>
          <a:endParaRPr lang="zh-CN" altLang="en-US"/>
        </a:p>
      </dgm:t>
    </dgm:pt>
    <dgm:pt modelId="{B1DC87C5-83ED-4A1C-80D0-E0B6CC1C0685}" cxnId="{800A7CCA-D29B-458C-92AA-C52C8F3C5E52}" type="sibTrans">
      <dgm:prSet/>
      <dgm:spPr/>
      <dgm:t>
        <a:bodyPr/>
        <a:lstStyle/>
        <a:p>
          <a:endParaRPr lang="zh-CN" altLang="en-US"/>
        </a:p>
      </dgm:t>
    </dgm:pt>
    <dgm:pt modelId="{B239E0C4-577B-4A09-9A4A-F65FF988F01F}">
      <dgm:prSet phldrT="[文本]" custT="1"/>
      <dgm:spPr/>
      <dgm:t>
        <a:bodyPr/>
        <a:lstStyle/>
        <a:p>
          <a:r>
            <a:rPr lang="zh-CN" altLang="en-US" sz="1200" dirty="0">
              <a:highlight>
                <a:srgbClr val="FFFF00"/>
              </a:highlight>
            </a:rPr>
            <a:t>经审查通过后，方能继续进行研究。</a:t>
          </a:r>
        </a:p>
      </dgm:t>
    </dgm:pt>
    <dgm:pt modelId="{20A4A5F9-71DD-41C8-829F-3F50EE2D1753}" cxnId="{AB4CA60F-B83B-4E16-B403-5B07DB09A58E}" type="parTrans">
      <dgm:prSet/>
      <dgm:spPr/>
      <dgm:t>
        <a:bodyPr/>
        <a:lstStyle/>
        <a:p>
          <a:endParaRPr lang="zh-CN" altLang="en-US"/>
        </a:p>
      </dgm:t>
    </dgm:pt>
    <dgm:pt modelId="{98218E00-5541-4E18-BCC3-AF244FD5FE83}" cxnId="{AB4CA60F-B83B-4E16-B403-5B07DB09A58E}" type="sibTrans">
      <dgm:prSet/>
      <dgm:spPr/>
      <dgm:t>
        <a:bodyPr/>
        <a:lstStyle/>
        <a:p>
          <a:endParaRPr lang="zh-CN" altLang="en-US"/>
        </a:p>
      </dgm:t>
    </dgm:pt>
    <dgm:pt modelId="{667E84FB-71EA-40F3-8262-44A171A353FD}">
      <dgm:prSet phldrT="[文本]" custT="1"/>
      <dgm:spPr/>
      <dgm:t>
        <a:bodyPr/>
        <a:lstStyle/>
        <a:p>
          <a:endParaRPr lang="zh-CN" altLang="en-US" sz="1200" dirty="0"/>
        </a:p>
      </dgm:t>
    </dgm:pt>
    <dgm:pt modelId="{9CB5A62A-EB2B-47D8-AD84-4B024750F4DE}" cxnId="{D8EC9E4F-6B3F-41F9-A043-9F17F8B8D959}" type="parTrans">
      <dgm:prSet/>
      <dgm:spPr/>
      <dgm:t>
        <a:bodyPr/>
        <a:lstStyle/>
        <a:p>
          <a:endParaRPr lang="zh-CN" altLang="en-US"/>
        </a:p>
      </dgm:t>
    </dgm:pt>
    <dgm:pt modelId="{7BF6CE08-0EF8-4762-A586-99F6EF0BC353}" cxnId="{D8EC9E4F-6B3F-41F9-A043-9F17F8B8D959}" type="sibTrans">
      <dgm:prSet/>
      <dgm:spPr/>
      <dgm:t>
        <a:bodyPr/>
        <a:lstStyle/>
        <a:p>
          <a:endParaRPr lang="zh-CN" altLang="en-US"/>
        </a:p>
      </dgm:t>
    </dgm:pt>
    <dgm:pt modelId="{573ECAD5-05DF-4959-B4D1-497059933B51}" type="pres">
      <dgm:prSet presAssocID="{66F5D801-C01B-4271-B6C4-95B244B01D85}" presName="Name0" presStyleCnt="0">
        <dgm:presLayoutVars>
          <dgm:dir/>
          <dgm:animLvl val="lvl"/>
          <dgm:resizeHandles val="exact"/>
        </dgm:presLayoutVars>
      </dgm:prSet>
      <dgm:spPr/>
    </dgm:pt>
    <dgm:pt modelId="{AA75A6D0-7DE4-4690-AE68-FE2EF9D0B6A3}" type="pres">
      <dgm:prSet presAssocID="{5693CE9F-374A-4235-AC6F-15B1B5B82121}" presName="composite" presStyleCnt="0"/>
      <dgm:spPr/>
    </dgm:pt>
    <dgm:pt modelId="{8FB5BB57-F66E-4722-93A3-63581A8BCA2D}" type="pres">
      <dgm:prSet presAssocID="{5693CE9F-374A-4235-AC6F-15B1B5B82121}" presName="parTx" presStyleLbl="alignNode1" presStyleIdx="0" presStyleCnt="3" custLinFactNeighborX="-56435" custLinFactNeighborY="564">
        <dgm:presLayoutVars>
          <dgm:chMax val="0"/>
          <dgm:chPref val="0"/>
          <dgm:bulletEnabled val="1"/>
        </dgm:presLayoutVars>
      </dgm:prSet>
      <dgm:spPr/>
    </dgm:pt>
    <dgm:pt modelId="{9647848A-CFC0-430E-84D6-10D71D71EC13}" type="pres">
      <dgm:prSet presAssocID="{5693CE9F-374A-4235-AC6F-15B1B5B82121}" presName="desTx" presStyleLbl="alignAccFollowNode1" presStyleIdx="0" presStyleCnt="3" custLinFactNeighborX="-56435" custLinFactNeighborY="50">
        <dgm:presLayoutVars>
          <dgm:bulletEnabled val="1"/>
        </dgm:presLayoutVars>
      </dgm:prSet>
      <dgm:spPr/>
    </dgm:pt>
    <dgm:pt modelId="{8CF82EB4-BAB6-449F-9F08-18422462E629}" type="pres">
      <dgm:prSet presAssocID="{89C9DDE6-5F79-450F-AAD9-86189A8AD39C}" presName="space" presStyleCnt="0"/>
      <dgm:spPr/>
    </dgm:pt>
    <dgm:pt modelId="{D496DBB7-CF62-4374-BA31-FF1531C900CE}" type="pres">
      <dgm:prSet presAssocID="{CDFBC9BE-A07C-4C95-A405-D549F7E54D2E}" presName="composite" presStyleCnt="0"/>
      <dgm:spPr/>
    </dgm:pt>
    <dgm:pt modelId="{DB8D8A52-B826-4A3C-9A9E-E8CA6409B1CA}" type="pres">
      <dgm:prSet presAssocID="{CDFBC9BE-A07C-4C95-A405-D549F7E54D2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D9CFE22-BE1F-47DB-B558-27F0E47772EA}" type="pres">
      <dgm:prSet presAssocID="{CDFBC9BE-A07C-4C95-A405-D549F7E54D2E}" presName="desTx" presStyleLbl="alignAccFollowNode1" presStyleIdx="1" presStyleCnt="3">
        <dgm:presLayoutVars>
          <dgm:bulletEnabled val="1"/>
        </dgm:presLayoutVars>
      </dgm:prSet>
      <dgm:spPr/>
    </dgm:pt>
    <dgm:pt modelId="{C4BB02C6-9813-4CE4-AF37-766FC58BF6E2}" type="pres">
      <dgm:prSet presAssocID="{7F7A4ECE-87C5-43C0-A959-51E4261568A4}" presName="space" presStyleCnt="0"/>
      <dgm:spPr/>
    </dgm:pt>
    <dgm:pt modelId="{9DA8C671-EFC9-4FCB-80E1-EE09EE302AC5}" type="pres">
      <dgm:prSet presAssocID="{5619318E-2DA4-40B3-B256-92F120449B66}" presName="composite" presStyleCnt="0"/>
      <dgm:spPr/>
    </dgm:pt>
    <dgm:pt modelId="{2E2E5413-3D7D-4B13-AC1C-5A5787A4E9C2}" type="pres">
      <dgm:prSet presAssocID="{5619318E-2DA4-40B3-B256-92F120449B66}" presName="parTx" presStyleLbl="alignNode1" presStyleIdx="2" presStyleCnt="3" custScaleX="208178">
        <dgm:presLayoutVars>
          <dgm:chMax val="0"/>
          <dgm:chPref val="0"/>
          <dgm:bulletEnabled val="1"/>
        </dgm:presLayoutVars>
      </dgm:prSet>
      <dgm:spPr/>
    </dgm:pt>
    <dgm:pt modelId="{45629390-F00E-47BC-9766-7B46D2107913}" type="pres">
      <dgm:prSet presAssocID="{5619318E-2DA4-40B3-B256-92F120449B66}" presName="desTx" presStyleLbl="alignAccFollowNode1" presStyleIdx="2" presStyleCnt="3" custScaleX="206602">
        <dgm:presLayoutVars>
          <dgm:bulletEnabled val="1"/>
        </dgm:presLayoutVars>
      </dgm:prSet>
      <dgm:spPr/>
    </dgm:pt>
  </dgm:ptLst>
  <dgm:cxnLst>
    <dgm:cxn modelId="{8E36BB09-9E57-4B7F-8085-B85B67693A3B}" type="presOf" srcId="{356D88B7-996C-4563-BABB-881FAE5A2A36}" destId="{45629390-F00E-47BC-9766-7B46D2107913}" srcOrd="0" destOrd="12" presId="urn:microsoft.com/office/officeart/2005/8/layout/hList1"/>
    <dgm:cxn modelId="{5D3D4A0A-0BCD-438D-954C-6F45E7711DA3}" srcId="{5619318E-2DA4-40B3-B256-92F120449B66}" destId="{8C65D639-8783-44EB-A390-2DAD526F4615}" srcOrd="9" destOrd="0" parTransId="{B2D3E0E9-AF1B-46D6-A3EA-D294BA958FF0}" sibTransId="{73DC4547-B578-4F96-B932-49B080DEF0FE}"/>
    <dgm:cxn modelId="{45D6D00A-987D-4152-B0A1-B3A0B66CD81E}" srcId="{5693CE9F-374A-4235-AC6F-15B1B5B82121}" destId="{16356EC3-36A9-4348-8E5E-90B85BE34595}" srcOrd="4" destOrd="0" parTransId="{6440FB2B-4600-49A1-9A5F-64AB2107F7C3}" sibTransId="{B60D3193-2C35-45DA-9C94-8B79B9B28D1A}"/>
    <dgm:cxn modelId="{AB4CA60F-B83B-4E16-B403-5B07DB09A58E}" srcId="{5619318E-2DA4-40B3-B256-92F120449B66}" destId="{B239E0C4-577B-4A09-9A4A-F65FF988F01F}" srcOrd="14" destOrd="0" parTransId="{20A4A5F9-71DD-41C8-829F-3F50EE2D1753}" sibTransId="{98218E00-5541-4E18-BCC3-AF244FD5FE83}"/>
    <dgm:cxn modelId="{5142DC10-20ED-490B-A31C-E656ABDE7120}" srcId="{CDFBC9BE-A07C-4C95-A405-D549F7E54D2E}" destId="{B5FFD7A0-5856-48A4-8414-3A24A35E4E09}" srcOrd="3" destOrd="0" parTransId="{BD409334-2620-4C5C-A8DB-BA328614E985}" sibTransId="{ECC53535-0057-4396-850F-C5DF7619742B}"/>
    <dgm:cxn modelId="{8425E411-135E-4D1C-90B3-91C5637B3592}" srcId="{66F5D801-C01B-4271-B6C4-95B244B01D85}" destId="{5693CE9F-374A-4235-AC6F-15B1B5B82121}" srcOrd="0" destOrd="0" parTransId="{510F74C0-B80B-456C-91D3-93700402D694}" sibTransId="{89C9DDE6-5F79-450F-AAD9-86189A8AD39C}"/>
    <dgm:cxn modelId="{D498D012-56BC-4BF0-A0EA-D09FD6873E85}" type="presOf" srcId="{199A1136-B1B2-4874-8834-85ED95F53F7E}" destId="{6D9CFE22-BE1F-47DB-B558-27F0E47772EA}" srcOrd="0" destOrd="2" presId="urn:microsoft.com/office/officeart/2005/8/layout/hList1"/>
    <dgm:cxn modelId="{270EB113-2FDC-4730-B176-458385509FE0}" srcId="{5619318E-2DA4-40B3-B256-92F120449B66}" destId="{2352216E-CBFE-47E3-9397-71837D0C9F3B}" srcOrd="1" destOrd="0" parTransId="{76946509-469A-40CC-A481-12E9367441F6}" sibTransId="{FE55746E-6AE9-4B39-BB82-72E1F5398134}"/>
    <dgm:cxn modelId="{56480D16-41A9-45FA-AB98-7BEFAD2A4428}" srcId="{5619318E-2DA4-40B3-B256-92F120449B66}" destId="{84866C8A-0488-41CF-924D-69CD4028FC63}" srcOrd="8" destOrd="0" parTransId="{F68CB28A-2A1E-42EC-A70C-8E501E2F1E8A}" sibTransId="{512A6F98-810F-4604-956C-6E8C30A06D1F}"/>
    <dgm:cxn modelId="{FBA05723-9855-4417-BE98-EE58EB8A48D7}" type="presOf" srcId="{4E3AD2F0-D9D8-4D17-AE24-64556F3C18B8}" destId="{45629390-F00E-47BC-9766-7B46D2107913}" srcOrd="0" destOrd="7" presId="urn:microsoft.com/office/officeart/2005/8/layout/hList1"/>
    <dgm:cxn modelId="{ACA96827-7B6D-4F49-B794-C76060885F03}" srcId="{5619318E-2DA4-40B3-B256-92F120449B66}" destId="{A3C181E7-F7A6-4787-882A-FA3169F1BBCA}" srcOrd="10" destOrd="0" parTransId="{9BE9E67E-A64E-4FFE-A561-1B48B0E79876}" sibTransId="{DCDBC5A5-BF62-4A72-BF8F-35599DFCB9AB}"/>
    <dgm:cxn modelId="{2DB8CA28-49F2-4812-BE11-1A4B1BE3ECDC}" type="presOf" srcId="{57A78C83-D515-4C27-B49C-19D33823E0E0}" destId="{45629390-F00E-47BC-9766-7B46D2107913}" srcOrd="0" destOrd="2" presId="urn:microsoft.com/office/officeart/2005/8/layout/hList1"/>
    <dgm:cxn modelId="{41D88629-BEAA-4125-AB25-28B3DE663A6C}" srcId="{CDFBC9BE-A07C-4C95-A405-D549F7E54D2E}" destId="{AC50EF6D-CE56-4186-8121-AC376C7914EC}" srcOrd="1" destOrd="0" parTransId="{1A618C01-5548-48C4-9FCE-95CE277A3B4B}" sibTransId="{05ED0CE5-A284-4973-9966-FD9062BEBEB9}"/>
    <dgm:cxn modelId="{C94AE229-81FA-4164-871F-A858CA08D7FA}" srcId="{5693CE9F-374A-4235-AC6F-15B1B5B82121}" destId="{D0B4E7A3-3BB7-400A-8510-C59B237FE267}" srcOrd="1" destOrd="0" parTransId="{B6227A82-E5D7-41E2-9C59-CF9189AA2B8A}" sibTransId="{437C2983-BFD9-4CF0-834E-BCA3C4CDCF3E}"/>
    <dgm:cxn modelId="{7C0B712B-C13F-451F-8D6C-8A750F37196B}" srcId="{66F5D801-C01B-4271-B6C4-95B244B01D85}" destId="{CDFBC9BE-A07C-4C95-A405-D549F7E54D2E}" srcOrd="1" destOrd="0" parTransId="{388EFC6F-4482-44FB-9B04-B98BD0AF0D28}" sibTransId="{7F7A4ECE-87C5-43C0-A959-51E4261568A4}"/>
    <dgm:cxn modelId="{F59E822D-0050-45CA-9367-1D75BF13FDFF}" type="presOf" srcId="{2CAB52F7-C0CC-4F93-9C57-477B777D4BE2}" destId="{9647848A-CFC0-430E-84D6-10D71D71EC13}" srcOrd="0" destOrd="5" presId="urn:microsoft.com/office/officeart/2005/8/layout/hList1"/>
    <dgm:cxn modelId="{96E42931-CD40-4245-85E5-BAEFD40EB637}" srcId="{5619318E-2DA4-40B3-B256-92F120449B66}" destId="{3DD1F5B9-CD35-44E6-8D6D-25A5DB84ED85}" srcOrd="5" destOrd="0" parTransId="{2CF02CE4-77AF-4F71-B272-20C29A2CA0CF}" sibTransId="{C020EC33-7593-48D8-8F02-25A2E69F936E}"/>
    <dgm:cxn modelId="{53A1873C-684C-4D42-A1D2-0AF6D49AAF8A}" srcId="{CDFBC9BE-A07C-4C95-A405-D549F7E54D2E}" destId="{46803D33-53D4-487A-8F33-6BB5BE24A513}" srcOrd="4" destOrd="0" parTransId="{AE29E1C0-2FC3-4E15-9489-E26B5DED0B06}" sibTransId="{91D8756F-A1A8-48A2-87F2-25F57389A8C0}"/>
    <dgm:cxn modelId="{3641E33D-78F0-45CE-83DA-A5B85346E26E}" type="presOf" srcId="{9AF6DCF3-79C0-43C6-9167-FE6072A9498D}" destId="{6D9CFE22-BE1F-47DB-B558-27F0E47772EA}" srcOrd="0" destOrd="0" presId="urn:microsoft.com/office/officeart/2005/8/layout/hList1"/>
    <dgm:cxn modelId="{1DB07E5E-7104-4581-AC33-AEBE3064A47E}" srcId="{5619318E-2DA4-40B3-B256-92F120449B66}" destId="{57A78C83-D515-4C27-B49C-19D33823E0E0}" srcOrd="2" destOrd="0" parTransId="{D903EE5D-4623-4407-B8EA-D6D2CF4D98FE}" sibTransId="{0CBB157E-B2F0-48F4-8D3E-90123B373CCA}"/>
    <dgm:cxn modelId="{DA8E8363-A379-4BFB-BE8B-A055924CC4EE}" type="presOf" srcId="{5619318E-2DA4-40B3-B256-92F120449B66}" destId="{2E2E5413-3D7D-4B13-AC1C-5A5787A4E9C2}" srcOrd="0" destOrd="0" presId="urn:microsoft.com/office/officeart/2005/8/layout/hList1"/>
    <dgm:cxn modelId="{E4159E45-C53A-4076-9430-B95AF725305D}" type="presOf" srcId="{8C65D639-8783-44EB-A390-2DAD526F4615}" destId="{45629390-F00E-47BC-9766-7B46D2107913}" srcOrd="0" destOrd="9" presId="urn:microsoft.com/office/officeart/2005/8/layout/hList1"/>
    <dgm:cxn modelId="{BF763067-098D-422D-9DFC-BC4FB473C026}" type="presOf" srcId="{2352216E-CBFE-47E3-9397-71837D0C9F3B}" destId="{45629390-F00E-47BC-9766-7B46D2107913}" srcOrd="0" destOrd="1" presId="urn:microsoft.com/office/officeart/2005/8/layout/hList1"/>
    <dgm:cxn modelId="{A63F6347-3F60-41B4-8EEE-C91B8E5EA527}" srcId="{5693CE9F-374A-4235-AC6F-15B1B5B82121}" destId="{2CAB52F7-C0CC-4F93-9C57-477B777D4BE2}" srcOrd="5" destOrd="0" parTransId="{5160A161-7198-420E-BB26-72EA7DF65E44}" sibTransId="{4F377F59-84CE-4404-A32A-CBBE47AE245D}"/>
    <dgm:cxn modelId="{478BF76D-86E8-4219-BA1C-57C71A5FDF92}" srcId="{CDFBC9BE-A07C-4C95-A405-D549F7E54D2E}" destId="{9AF6DCF3-79C0-43C6-9167-FE6072A9498D}" srcOrd="0" destOrd="0" parTransId="{69ADA188-87B0-4FCB-ADF8-2E817EA2E2B0}" sibTransId="{DEBF0DEA-EA62-4312-A5A7-2C394E0853FC}"/>
    <dgm:cxn modelId="{D8EC9E4F-6B3F-41F9-A043-9F17F8B8D959}" srcId="{5619318E-2DA4-40B3-B256-92F120449B66}" destId="{667E84FB-71EA-40F3-8262-44A171A353FD}" srcOrd="13" destOrd="0" parTransId="{9CB5A62A-EB2B-47D8-AD84-4B024750F4DE}" sibTransId="{7BF6CE08-0EF8-4762-A586-99F6EF0BC353}"/>
    <dgm:cxn modelId="{3D036E70-A467-4FAD-A416-0C483CDD0469}" type="presOf" srcId="{667E84FB-71EA-40F3-8262-44A171A353FD}" destId="{45629390-F00E-47BC-9766-7B46D2107913}" srcOrd="0" destOrd="13" presId="urn:microsoft.com/office/officeart/2005/8/layout/hList1"/>
    <dgm:cxn modelId="{5C8A5F52-0E5E-4747-958B-BFF1F6A23DBD}" type="presOf" srcId="{B5FFD7A0-5856-48A4-8414-3A24A35E4E09}" destId="{6D9CFE22-BE1F-47DB-B558-27F0E47772EA}" srcOrd="0" destOrd="3" presId="urn:microsoft.com/office/officeart/2005/8/layout/hList1"/>
    <dgm:cxn modelId="{99924253-A4C0-4DEB-840C-A620E9C868E2}" type="presOf" srcId="{84866C8A-0488-41CF-924D-69CD4028FC63}" destId="{45629390-F00E-47BC-9766-7B46D2107913}" srcOrd="0" destOrd="8" presId="urn:microsoft.com/office/officeart/2005/8/layout/hList1"/>
    <dgm:cxn modelId="{468E5255-734B-4B1E-A271-CA47C489DA4C}" type="presOf" srcId="{3F6EEE13-A0A3-4A1D-9B7E-AC2B3C3D6D61}" destId="{45629390-F00E-47BC-9766-7B46D2107913}" srcOrd="0" destOrd="11" presId="urn:microsoft.com/office/officeart/2005/8/layout/hList1"/>
    <dgm:cxn modelId="{44755C77-B2DE-4D18-8005-85A12A821B1B}" type="presOf" srcId="{3DD1F5B9-CD35-44E6-8D6D-25A5DB84ED85}" destId="{45629390-F00E-47BC-9766-7B46D2107913}" srcOrd="0" destOrd="5" presId="urn:microsoft.com/office/officeart/2005/8/layout/hList1"/>
    <dgm:cxn modelId="{EF164D77-3E5F-4DA1-9463-FF6790E8F221}" srcId="{5619318E-2DA4-40B3-B256-92F120449B66}" destId="{356D88B7-996C-4563-BABB-881FAE5A2A36}" srcOrd="12" destOrd="0" parTransId="{531F4EC8-28CD-4DB4-AA5D-7A166FA8F5D6}" sibTransId="{DD9A35C8-3903-4FAD-8962-58926C30E18F}"/>
    <dgm:cxn modelId="{2FEFA75A-CD16-4B01-AF25-7C4E219C67F8}" srcId="{5619318E-2DA4-40B3-B256-92F120449B66}" destId="{517EED81-CF98-48E9-BA43-F88B09D9894C}" srcOrd="0" destOrd="0" parTransId="{21506644-7600-4B28-9BAF-D10B81C6B11F}" sibTransId="{B0406503-8B9B-49FC-A036-1398CF235BF5}"/>
    <dgm:cxn modelId="{2F957183-B38D-4214-A262-ADDEF6023F93}" type="presOf" srcId="{6A471A33-F624-4EB3-93AF-42FE15902518}" destId="{45629390-F00E-47BC-9766-7B46D2107913}" srcOrd="0" destOrd="6" presId="urn:microsoft.com/office/officeart/2005/8/layout/hList1"/>
    <dgm:cxn modelId="{565AC187-DE42-458D-BB2B-96290E70BBFE}" srcId="{5619318E-2DA4-40B3-B256-92F120449B66}" destId="{6A471A33-F624-4EB3-93AF-42FE15902518}" srcOrd="6" destOrd="0" parTransId="{00E5067C-F676-42F7-BC9A-236C9713B6EC}" sibTransId="{F7B2267F-5BDA-44FF-8243-CC9882D6A3C0}"/>
    <dgm:cxn modelId="{7E60808D-D260-4E03-A378-0876F2A11857}" type="presOf" srcId="{5693CE9F-374A-4235-AC6F-15B1B5B82121}" destId="{8FB5BB57-F66E-4722-93A3-63581A8BCA2D}" srcOrd="0" destOrd="0" presId="urn:microsoft.com/office/officeart/2005/8/layout/hList1"/>
    <dgm:cxn modelId="{9869B797-D8A0-4BD2-BACA-455DEA09E26D}" srcId="{5619318E-2DA4-40B3-B256-92F120449B66}" destId="{4E3AD2F0-D9D8-4D17-AE24-64556F3C18B8}" srcOrd="7" destOrd="0" parTransId="{33E8949C-F7D3-42B8-83E6-CF27C7BC7AD3}" sibTransId="{540B58FC-04C0-42CA-8994-BC4C8198022F}"/>
    <dgm:cxn modelId="{854CAF9A-A8DF-448A-A49F-A768BAB96BF7}" type="presOf" srcId="{AC50EF6D-CE56-4186-8121-AC376C7914EC}" destId="{6D9CFE22-BE1F-47DB-B558-27F0E47772EA}" srcOrd="0" destOrd="1" presId="urn:microsoft.com/office/officeart/2005/8/layout/hList1"/>
    <dgm:cxn modelId="{3F4DC29B-3CF0-474C-83C5-DF66A47639D8}" type="presOf" srcId="{B239E0C4-577B-4A09-9A4A-F65FF988F01F}" destId="{45629390-F00E-47BC-9766-7B46D2107913}" srcOrd="0" destOrd="14" presId="urn:microsoft.com/office/officeart/2005/8/layout/hList1"/>
    <dgm:cxn modelId="{7722D59C-52D1-464C-84F3-69B6436339E6}" type="presOf" srcId="{16356EC3-36A9-4348-8E5E-90B85BE34595}" destId="{9647848A-CFC0-430E-84D6-10D71D71EC13}" srcOrd="0" destOrd="4" presId="urn:microsoft.com/office/officeart/2005/8/layout/hList1"/>
    <dgm:cxn modelId="{26F3B1A4-9C29-4463-B61F-D05E7B60F9ED}" type="presOf" srcId="{0A7EE1B5-B155-4858-8531-33BB4520449F}" destId="{9647848A-CFC0-430E-84D6-10D71D71EC13}" srcOrd="0" destOrd="3" presId="urn:microsoft.com/office/officeart/2005/8/layout/hList1"/>
    <dgm:cxn modelId="{7FD861A7-EE13-4E24-BB67-40FD50DA5AE2}" type="presOf" srcId="{AF03C971-5970-4D50-BBDC-C62BF7C6E072}" destId="{45629390-F00E-47BC-9766-7B46D2107913}" srcOrd="0" destOrd="4" presId="urn:microsoft.com/office/officeart/2005/8/layout/hList1"/>
    <dgm:cxn modelId="{D582FEAA-2F50-40FD-9CC4-BAB7B3A638BC}" type="presOf" srcId="{66F5D801-C01B-4271-B6C4-95B244B01D85}" destId="{573ECAD5-05DF-4959-B4D1-497059933B51}" srcOrd="0" destOrd="0" presId="urn:microsoft.com/office/officeart/2005/8/layout/hList1"/>
    <dgm:cxn modelId="{640191C3-6C9A-46C0-BC8C-6B9321B00981}" type="presOf" srcId="{E3A2D277-C915-4335-BEDB-FE3D0D8ECE06}" destId="{45629390-F00E-47BC-9766-7B46D2107913}" srcOrd="0" destOrd="3" presId="urn:microsoft.com/office/officeart/2005/8/layout/hList1"/>
    <dgm:cxn modelId="{800A7CCA-D29B-458C-92AA-C52C8F3C5E52}" srcId="{5693CE9F-374A-4235-AC6F-15B1B5B82121}" destId="{2D8F3032-5ADF-40EB-9F3F-91782D8579D9}" srcOrd="2" destOrd="0" parTransId="{C2013BBA-98AE-4E6F-9EED-F31C565BFD56}" sibTransId="{B1DC87C5-83ED-4A1C-80D0-E0B6CC1C0685}"/>
    <dgm:cxn modelId="{8350ACD4-AE7E-4679-9439-74C58056F7A1}" srcId="{CDFBC9BE-A07C-4C95-A405-D549F7E54D2E}" destId="{199A1136-B1B2-4874-8834-85ED95F53F7E}" srcOrd="2" destOrd="0" parTransId="{4646ECD1-2882-4049-8D58-A1986356564E}" sibTransId="{64C7BE9A-2A59-4C9E-A4A8-626ACFEDE739}"/>
    <dgm:cxn modelId="{8E0329D8-09DD-4A02-A159-A51A6C5C1403}" type="presOf" srcId="{517EED81-CF98-48E9-BA43-F88B09D9894C}" destId="{45629390-F00E-47BC-9766-7B46D2107913}" srcOrd="0" destOrd="0" presId="urn:microsoft.com/office/officeart/2005/8/layout/hList1"/>
    <dgm:cxn modelId="{87EC3FD9-9A43-4919-A5B4-17CEE642A299}" srcId="{66F5D801-C01B-4271-B6C4-95B244B01D85}" destId="{5619318E-2DA4-40B3-B256-92F120449B66}" srcOrd="2" destOrd="0" parTransId="{DDBBDC7D-6AFF-4388-8BA9-603A22A1D71A}" sibTransId="{576F1444-1B9C-4F98-ACC4-53B1B7AD288C}"/>
    <dgm:cxn modelId="{10DCF8E0-525B-4C9E-88B6-E436D09A94BE}" type="presOf" srcId="{D0B4E7A3-3BB7-400A-8510-C59B237FE267}" destId="{9647848A-CFC0-430E-84D6-10D71D71EC13}" srcOrd="0" destOrd="1" presId="urn:microsoft.com/office/officeart/2005/8/layout/hList1"/>
    <dgm:cxn modelId="{518CADE1-A9CA-491C-97E1-3390FE61D04D}" srcId="{5693CE9F-374A-4235-AC6F-15B1B5B82121}" destId="{2D213139-3A52-4560-98F0-7D93365B1F33}" srcOrd="0" destOrd="0" parTransId="{39B16356-A0CB-4A54-9401-6F08DA66A129}" sibTransId="{C3CAA602-5838-40D4-8288-EAE1030EA4BE}"/>
    <dgm:cxn modelId="{8B9904E5-28F2-4A6E-ACBD-6EFBE53EEF95}" type="presOf" srcId="{46803D33-53D4-487A-8F33-6BB5BE24A513}" destId="{6D9CFE22-BE1F-47DB-B558-27F0E47772EA}" srcOrd="0" destOrd="4" presId="urn:microsoft.com/office/officeart/2005/8/layout/hList1"/>
    <dgm:cxn modelId="{2FC73DEA-DCA6-422D-8D74-F6BBE1788988}" srcId="{5619318E-2DA4-40B3-B256-92F120449B66}" destId="{3F6EEE13-A0A3-4A1D-9B7E-AC2B3C3D6D61}" srcOrd="11" destOrd="0" parTransId="{592A60DB-4C29-45D7-ABDD-23B4445DB405}" sibTransId="{F9EBC305-A656-4282-AC6B-DF1F8791E223}"/>
    <dgm:cxn modelId="{74D4F3EA-52EC-4F8F-B17C-5DEC90EF1A65}" srcId="{5619318E-2DA4-40B3-B256-92F120449B66}" destId="{AF03C971-5970-4D50-BBDC-C62BF7C6E072}" srcOrd="4" destOrd="0" parTransId="{12DFF492-B7C4-4B98-8D09-7A674057915E}" sibTransId="{5666D334-F64D-4625-BC10-CFC817965337}"/>
    <dgm:cxn modelId="{DA6EDAF0-19F8-48EB-B828-8DDFB9C383A8}" srcId="{5693CE9F-374A-4235-AC6F-15B1B5B82121}" destId="{0A7EE1B5-B155-4858-8531-33BB4520449F}" srcOrd="3" destOrd="0" parTransId="{8F79982F-0FE7-4DBC-BBB2-4702276E790B}" sibTransId="{8111FC0D-5D6D-4E14-B077-9DC455A7B5EB}"/>
    <dgm:cxn modelId="{604444F1-198E-4408-8570-D66890C9B296}" type="presOf" srcId="{A3C181E7-F7A6-4787-882A-FA3169F1BBCA}" destId="{45629390-F00E-47BC-9766-7B46D2107913}" srcOrd="0" destOrd="10" presId="urn:microsoft.com/office/officeart/2005/8/layout/hList1"/>
    <dgm:cxn modelId="{2D2FA6F1-E85C-4073-A416-83EB73F0E981}" type="presOf" srcId="{CDFBC9BE-A07C-4C95-A405-D549F7E54D2E}" destId="{DB8D8A52-B826-4A3C-9A9E-E8CA6409B1CA}" srcOrd="0" destOrd="0" presId="urn:microsoft.com/office/officeart/2005/8/layout/hList1"/>
    <dgm:cxn modelId="{885C08F4-FDD5-428B-9E33-9F13ADABF16D}" srcId="{5619318E-2DA4-40B3-B256-92F120449B66}" destId="{E3A2D277-C915-4335-BEDB-FE3D0D8ECE06}" srcOrd="3" destOrd="0" parTransId="{6B8C0C6B-30CA-47ED-B761-83E8C670480B}" sibTransId="{842995A2-780C-4493-869D-54B5CEEA2E81}"/>
    <dgm:cxn modelId="{5BCFE7F6-FE7A-4E9C-90CE-E946455CDF2D}" type="presOf" srcId="{2D8F3032-5ADF-40EB-9F3F-91782D8579D9}" destId="{9647848A-CFC0-430E-84D6-10D71D71EC13}" srcOrd="0" destOrd="2" presId="urn:microsoft.com/office/officeart/2005/8/layout/hList1"/>
    <dgm:cxn modelId="{1E349BFC-3358-4B63-8875-AB3760D7F087}" type="presOf" srcId="{2D213139-3A52-4560-98F0-7D93365B1F33}" destId="{9647848A-CFC0-430E-84D6-10D71D71EC13}" srcOrd="0" destOrd="0" presId="urn:microsoft.com/office/officeart/2005/8/layout/hList1"/>
    <dgm:cxn modelId="{A91FDD38-BC69-4354-9ABD-2404E5EAE40A}" type="presParOf" srcId="{573ECAD5-05DF-4959-B4D1-497059933B51}" destId="{AA75A6D0-7DE4-4690-AE68-FE2EF9D0B6A3}" srcOrd="0" destOrd="0" presId="urn:microsoft.com/office/officeart/2005/8/layout/hList1"/>
    <dgm:cxn modelId="{415B9775-7137-4AF0-A7C8-556C3A24B95B}" type="presParOf" srcId="{AA75A6D0-7DE4-4690-AE68-FE2EF9D0B6A3}" destId="{8FB5BB57-F66E-4722-93A3-63581A8BCA2D}" srcOrd="0" destOrd="0" presId="urn:microsoft.com/office/officeart/2005/8/layout/hList1"/>
    <dgm:cxn modelId="{F5B7CDFB-AB75-4497-BF34-7A5B00DE3561}" type="presParOf" srcId="{AA75A6D0-7DE4-4690-AE68-FE2EF9D0B6A3}" destId="{9647848A-CFC0-430E-84D6-10D71D71EC13}" srcOrd="1" destOrd="0" presId="urn:microsoft.com/office/officeart/2005/8/layout/hList1"/>
    <dgm:cxn modelId="{8CA0AB08-DB14-4C76-B7E1-79985680BA4F}" type="presParOf" srcId="{573ECAD5-05DF-4959-B4D1-497059933B51}" destId="{8CF82EB4-BAB6-449F-9F08-18422462E629}" srcOrd="1" destOrd="0" presId="urn:microsoft.com/office/officeart/2005/8/layout/hList1"/>
    <dgm:cxn modelId="{2C9DB3CE-C1B6-47E4-937F-25A669C5FF84}" type="presParOf" srcId="{573ECAD5-05DF-4959-B4D1-497059933B51}" destId="{D496DBB7-CF62-4374-BA31-FF1531C900CE}" srcOrd="2" destOrd="0" presId="urn:microsoft.com/office/officeart/2005/8/layout/hList1"/>
    <dgm:cxn modelId="{CDF4834D-6F7B-4CE7-9B43-83FB51FD2E20}" type="presParOf" srcId="{D496DBB7-CF62-4374-BA31-FF1531C900CE}" destId="{DB8D8A52-B826-4A3C-9A9E-E8CA6409B1CA}" srcOrd="0" destOrd="0" presId="urn:microsoft.com/office/officeart/2005/8/layout/hList1"/>
    <dgm:cxn modelId="{926F3765-AAA2-4E44-A306-C9FF3BB6291F}" type="presParOf" srcId="{D496DBB7-CF62-4374-BA31-FF1531C900CE}" destId="{6D9CFE22-BE1F-47DB-B558-27F0E47772EA}" srcOrd="1" destOrd="0" presId="urn:microsoft.com/office/officeart/2005/8/layout/hList1"/>
    <dgm:cxn modelId="{7A4D9A78-6A54-4C2A-9C8A-A2B45C0F9F5E}" type="presParOf" srcId="{573ECAD5-05DF-4959-B4D1-497059933B51}" destId="{C4BB02C6-9813-4CE4-AF37-766FC58BF6E2}" srcOrd="3" destOrd="0" presId="urn:microsoft.com/office/officeart/2005/8/layout/hList1"/>
    <dgm:cxn modelId="{300F2044-23C7-4E31-9981-86F73BBC0922}" type="presParOf" srcId="{573ECAD5-05DF-4959-B4D1-497059933B51}" destId="{9DA8C671-EFC9-4FCB-80E1-EE09EE302AC5}" srcOrd="4" destOrd="0" presId="urn:microsoft.com/office/officeart/2005/8/layout/hList1"/>
    <dgm:cxn modelId="{1EF84249-4F5E-43E1-BC0A-733FBB8963CA}" type="presParOf" srcId="{9DA8C671-EFC9-4FCB-80E1-EE09EE302AC5}" destId="{2E2E5413-3D7D-4B13-AC1C-5A5787A4E9C2}" srcOrd="0" destOrd="0" presId="urn:microsoft.com/office/officeart/2005/8/layout/hList1"/>
    <dgm:cxn modelId="{A1092BF2-A5DA-49A3-BFA9-A31545510FA8}" type="presParOf" srcId="{9DA8C671-EFC9-4FCB-80E1-EE09EE302AC5}" destId="{45629390-F00E-47BC-9766-7B46D21079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11007090" cy="5418667"/>
        <a:chOff x="0" y="0"/>
        <a:chExt cx="11007090" cy="5418667"/>
      </a:xfrm>
    </dsp:grpSpPr>
    <dsp:sp modelId="{8FB5BB57-F66E-4722-93A3-63581A8BCA2D}">
      <dsp:nvSpPr>
        <dsp:cNvPr id="3" name="矩形 2"/>
        <dsp:cNvSpPr/>
      </dsp:nvSpPr>
      <dsp:spPr bwMode="white">
        <a:xfrm>
          <a:off x="0" y="10310"/>
          <a:ext cx="2523532" cy="1021080"/>
        </a:xfrm>
        <a:prstGeom prst="rect">
          <a:avLst/>
        </a:prstGeom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63576" tIns="93472" rIns="163576" bIns="93472" anchor="ctr"/>
        <a:lstStyle>
          <a:lvl1pPr algn="ctr">
            <a:defRPr sz="23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申报时</a:t>
          </a:r>
          <a:endParaRPr lang="en-US" altLang="zh-CN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（预审查）</a:t>
          </a:r>
        </a:p>
      </dsp:txBody>
      <dsp:txXfrm>
        <a:off x="0" y="10310"/>
        <a:ext cx="2523532" cy="1021080"/>
      </dsp:txXfrm>
    </dsp:sp>
    <dsp:sp modelId="{9647848A-CFC0-430E-84D6-10D71D71EC13}">
      <dsp:nvSpPr>
        <dsp:cNvPr id="4" name="矩形 3"/>
        <dsp:cNvSpPr/>
      </dsp:nvSpPr>
      <dsp:spPr bwMode="white">
        <a:xfrm>
          <a:off x="0" y="1027825"/>
          <a:ext cx="2523532" cy="4388485"/>
        </a:xfrm>
        <a:prstGeom prst="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22682" tIns="122682" rIns="163576" bIns="184023" anchor="t"/>
        <a:lstStyle>
          <a:lvl1pPr algn="l">
            <a:defRPr sz="23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dirty="0">
              <a:solidFill>
                <a:schemeClr val="dk1"/>
              </a:solidFill>
            </a:rPr>
            <a:t>接到科研课题申报任务时</a:t>
          </a: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dirty="0">
              <a:solidFill>
                <a:schemeClr val="dk1"/>
              </a:solidFill>
            </a:rPr>
            <a:t>通过审查决定是否同意申报</a:t>
          </a:r>
          <a:endParaRPr>
            <a:solidFill>
              <a:schemeClr val="dk1"/>
            </a:solidFill>
          </a:endParaRPr>
        </a:p>
      </dsp:txBody>
      <dsp:txXfrm>
        <a:off x="0" y="1027825"/>
        <a:ext cx="2523532" cy="4388485"/>
      </dsp:txXfrm>
    </dsp:sp>
    <dsp:sp modelId="{DB8D8A52-B826-4A3C-9A9E-E8CA6409B1CA}">
      <dsp:nvSpPr>
        <dsp:cNvPr id="5" name="矩形 4"/>
        <dsp:cNvSpPr/>
      </dsp:nvSpPr>
      <dsp:spPr bwMode="white">
        <a:xfrm>
          <a:off x="2876826" y="4551"/>
          <a:ext cx="2523532" cy="1021080"/>
        </a:xfrm>
        <a:prstGeom prst="rect">
          <a:avLst/>
        </a:prstGeom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63576" tIns="93472" rIns="163576" bIns="93472" anchor="ctr"/>
        <a:lstStyle>
          <a:lvl1pPr algn="ctr">
            <a:defRPr sz="23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立项后</a:t>
          </a:r>
          <a:r>
            <a:rPr lang="en-US" altLang="zh-CN" dirty="0"/>
            <a:t>/</a:t>
          </a:r>
          <a:r>
            <a:rPr lang="zh-CN" altLang="en-US" dirty="0"/>
            <a:t>执行前</a:t>
          </a:r>
          <a:endParaRPr lang="en-US" altLang="zh-CN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（初始审查）</a:t>
          </a:r>
        </a:p>
      </dsp:txBody>
      <dsp:txXfrm>
        <a:off x="2876826" y="4551"/>
        <a:ext cx="2523532" cy="1021080"/>
      </dsp:txXfrm>
    </dsp:sp>
    <dsp:sp modelId="{6D9CFE22-BE1F-47DB-B558-27F0E47772EA}">
      <dsp:nvSpPr>
        <dsp:cNvPr id="6" name="矩形 5"/>
        <dsp:cNvSpPr/>
      </dsp:nvSpPr>
      <dsp:spPr bwMode="white">
        <a:xfrm>
          <a:off x="2876826" y="1025631"/>
          <a:ext cx="2523532" cy="4388485"/>
        </a:xfrm>
        <a:prstGeom prst="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22682" tIns="122682" rIns="163576" bIns="184023" anchor="t"/>
        <a:lstStyle>
          <a:lvl1pPr algn="l">
            <a:defRPr sz="23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dirty="0">
              <a:solidFill>
                <a:schemeClr val="dk1"/>
              </a:solidFill>
            </a:rPr>
            <a:t>初始审查：在本医疗机构立项后的首次伦理审查</a:t>
          </a: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dirty="0">
              <a:solidFill>
                <a:schemeClr val="dk1"/>
              </a:solidFill>
            </a:rPr>
            <a:t>通过伦理审查的项目才能在本医疗机构内执行</a:t>
          </a:r>
          <a:endParaRPr>
            <a:solidFill>
              <a:schemeClr val="dk1"/>
            </a:solidFill>
          </a:endParaRPr>
        </a:p>
      </dsp:txBody>
      <dsp:txXfrm>
        <a:off x="2876826" y="1025631"/>
        <a:ext cx="2523532" cy="4388485"/>
      </dsp:txXfrm>
    </dsp:sp>
    <dsp:sp modelId="{2E2E5413-3D7D-4B13-AC1C-5A5787A4E9C2}">
      <dsp:nvSpPr>
        <dsp:cNvPr id="7" name="矩形 6"/>
        <dsp:cNvSpPr/>
      </dsp:nvSpPr>
      <dsp:spPr bwMode="white">
        <a:xfrm>
          <a:off x="5753652" y="4551"/>
          <a:ext cx="5253438" cy="1021080"/>
        </a:xfrm>
        <a:prstGeom prst="rect">
          <a:avLst/>
        </a:prstGeom>
      </dsp:spPr>
      <dsp:style>
        <a:lnRef idx="2">
          <a:schemeClr val="accen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63576" tIns="93472" rIns="163576" bIns="93472" anchor="ctr"/>
        <a:lstStyle>
          <a:lvl1pPr algn="ctr">
            <a:defRPr sz="23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执行中（跟踪审查）</a:t>
          </a:r>
        </a:p>
      </dsp:txBody>
      <dsp:txXfrm>
        <a:off x="5753652" y="4551"/>
        <a:ext cx="5253438" cy="1021080"/>
      </dsp:txXfrm>
    </dsp:sp>
    <dsp:sp modelId="{45629390-F00E-47BC-9766-7B46D2107913}">
      <dsp:nvSpPr>
        <dsp:cNvPr id="8" name="矩形 7"/>
        <dsp:cNvSpPr/>
      </dsp:nvSpPr>
      <dsp:spPr bwMode="white">
        <a:xfrm>
          <a:off x="5773538" y="1025631"/>
          <a:ext cx="5213667" cy="4388485"/>
        </a:xfrm>
        <a:prstGeom prst="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64008" tIns="64008" rIns="85344" bIns="96012" anchor="t"/>
        <a:lstStyle>
          <a:lvl1pPr algn="l">
            <a:defRPr sz="23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</a:rPr>
            <a:t>跟踪审查：</a:t>
          </a: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</a:rPr>
            <a:t>若方案发生了修改（修正案审查）</a:t>
          </a: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</a:rPr>
            <a:t>若发生了</a:t>
          </a:r>
          <a:r>
            <a:rPr lang="en-US" altLang="zh-CN" sz="1200" dirty="0">
              <a:solidFill>
                <a:schemeClr val="dk1"/>
              </a:solidFill>
            </a:rPr>
            <a:t>SAE</a:t>
          </a:r>
          <a:r>
            <a:rPr lang="zh-CN" altLang="en-US" sz="1200" dirty="0">
              <a:solidFill>
                <a:schemeClr val="dk1"/>
              </a:solidFill>
            </a:rPr>
            <a:t>（</a:t>
          </a:r>
          <a:r>
            <a:rPr lang="en-US" altLang="zh-CN" sz="1200" dirty="0">
              <a:solidFill>
                <a:schemeClr val="dk1"/>
              </a:solidFill>
            </a:rPr>
            <a:t>SAE</a:t>
          </a:r>
          <a:r>
            <a:rPr lang="zh-CN" altLang="en-US" sz="1200" dirty="0">
              <a:solidFill>
                <a:schemeClr val="dk1"/>
              </a:solidFill>
            </a:rPr>
            <a:t>审查）</a:t>
          </a: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</a:rPr>
            <a:t>若发生了不依从方案（违背方案审查）</a:t>
          </a: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</a:rPr>
            <a:t>定期跟踪</a:t>
          </a:r>
          <a:r>
            <a:rPr lang="en-US" altLang="zh-CN" sz="1200" dirty="0">
              <a:solidFill>
                <a:schemeClr val="dk1"/>
              </a:solidFill>
            </a:rPr>
            <a:t>/</a:t>
          </a:r>
          <a:r>
            <a:rPr lang="zh-CN" altLang="en-US" sz="1200" dirty="0">
              <a:solidFill>
                <a:schemeClr val="dk1"/>
              </a:solidFill>
            </a:rPr>
            <a:t>年度进展报告</a:t>
          </a:r>
          <a:r>
            <a:rPr lang="zh-CN" altLang="en-US" sz="1200" dirty="0">
              <a:solidFill>
                <a:schemeClr val="dk1"/>
              </a:solidFill>
              <a:highlight>
                <a:srgbClr val="FFFF00"/>
              </a:highlight>
            </a:rPr>
            <a:t>（根据“伦理首次批件提示时间递交”）</a:t>
          </a:r>
          <a:endParaRPr lang="zh-CN" altLang="en-US" sz="1200" dirty="0">
            <a:solidFill>
              <a:schemeClr val="dk1"/>
            </a:solidFill>
            <a:highlight>
              <a:srgbClr val="FFFF00"/>
            </a:highlight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</a:rPr>
            <a:t>提前终止研究报告</a:t>
          </a: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</a:rPr>
            <a:t>结题报告</a:t>
          </a: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200" dirty="0">
            <a:solidFill>
              <a:schemeClr val="dk1"/>
            </a:solidFill>
          </a:endParaRPr>
        </a:p>
        <a:p>
          <a:pPr marL="114300" lvl="1" indent="-114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200" dirty="0">
              <a:solidFill>
                <a:schemeClr val="dk1"/>
              </a:solidFill>
              <a:highlight>
                <a:srgbClr val="FFFF00"/>
              </a:highlight>
            </a:rPr>
            <a:t>经审查通过后，方能继续进行研究。</a:t>
          </a:r>
          <a:endParaRPr>
            <a:solidFill>
              <a:schemeClr val="dk1"/>
            </a:solidFill>
          </a:endParaRPr>
        </a:p>
      </dsp:txBody>
      <dsp:txXfrm>
        <a:off x="5773538" y="1025631"/>
        <a:ext cx="5213667" cy="4388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74BAF-6C81-4BF8-BEE8-43EB4669B9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BC5F2-6FA2-4018-8D51-658D416ACC4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ww.pkuh6.cn/Departments/Main?siteId=25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涉及人的生物医学研究</a:t>
            </a:r>
            <a:br>
              <a:rPr lang="en-US" altLang="zh-CN" dirty="0"/>
            </a:br>
            <a:r>
              <a:rPr lang="zh-CN" altLang="en-US" dirty="0"/>
              <a:t>伦理审查指南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2889657"/>
            <a:ext cx="9144000" cy="1655762"/>
          </a:xfrm>
        </p:spPr>
        <p:txBody>
          <a:bodyPr/>
          <a:lstStyle/>
          <a:p>
            <a:pPr algn="r"/>
            <a:r>
              <a:rPr lang="en-US" altLang="zh-CN" sz="5400" dirty="0">
                <a:latin typeface="+mj-lt"/>
                <a:ea typeface="+mj-ea"/>
                <a:cs typeface="+mj-cs"/>
              </a:rPr>
              <a:t>——</a:t>
            </a:r>
            <a:r>
              <a:rPr lang="zh-CN" altLang="en-US" sz="5400" dirty="0">
                <a:latin typeface="+mj-lt"/>
                <a:ea typeface="+mj-ea"/>
                <a:cs typeface="+mj-cs"/>
              </a:rPr>
              <a:t>研究者须知</a:t>
            </a:r>
            <a:endParaRPr lang="zh-CN" altLang="en-US" sz="5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13770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/>
              <a:t>伦理审查的时间点</a:t>
            </a:r>
            <a:endParaRPr lang="zh-CN" altLang="en-US" dirty="0"/>
          </a:p>
        </p:txBody>
      </p:sp>
      <p:graphicFrame>
        <p:nvGraphicFramePr>
          <p:cNvPr id="7" name="图示 6"/>
          <p:cNvGraphicFramePr/>
          <p:nvPr/>
        </p:nvGraphicFramePr>
        <p:xfrm>
          <a:off x="525780" y="1187873"/>
          <a:ext cx="110070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22270" y="101600"/>
            <a:ext cx="6347460" cy="1086485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/>
              <a:t>审查方式和审查时限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43865" y="1235746"/>
            <a:ext cx="3116580" cy="467820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简易</a:t>
            </a:r>
            <a:r>
              <a:rPr lang="en-US" altLang="zh-CN" sz="2000" b="1" dirty="0">
                <a:solidFill>
                  <a:srgbClr val="FF0000"/>
                </a:solidFill>
              </a:rPr>
              <a:t>/</a:t>
            </a:r>
            <a:r>
              <a:rPr lang="zh-CN" altLang="en-US" sz="2000" b="1" dirty="0">
                <a:solidFill>
                  <a:srgbClr val="FF0000"/>
                </a:solidFill>
              </a:rPr>
              <a:t>快速审查</a:t>
            </a:r>
            <a:endParaRPr lang="en-US" altLang="zh-CN" sz="2000" b="1" dirty="0">
              <a:solidFill>
                <a:srgbClr val="FF0000"/>
              </a:solidFill>
            </a:endParaRPr>
          </a:p>
          <a:p>
            <a:endParaRPr lang="en-US" altLang="zh-CN" sz="2000" dirty="0"/>
          </a:p>
          <a:p>
            <a:r>
              <a:rPr lang="en-US" altLang="zh-CN" sz="2000" dirty="0"/>
              <a:t>1</a:t>
            </a:r>
            <a:r>
              <a:rPr lang="zh-CN" altLang="en-US" sz="2000" dirty="0"/>
              <a:t>）初始审查：研究风险不大于最小风险的研究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2</a:t>
            </a:r>
            <a:r>
              <a:rPr lang="zh-CN" altLang="en-US" sz="2000" dirty="0"/>
              <a:t>）跟踪审查：已经批准的研究项目，进行较小修改，且不影响研究风险和受益情况</a:t>
            </a: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zh-CN" altLang="en-US" sz="2000" dirty="0"/>
              <a:t>符合递交要求的文件自受理日后，</a:t>
            </a:r>
            <a:r>
              <a:rPr lang="en-US" altLang="zh-CN" sz="2000" dirty="0"/>
              <a:t>10</a:t>
            </a:r>
            <a:r>
              <a:rPr lang="zh-CN" altLang="en-US" sz="2000" dirty="0"/>
              <a:t>个工作日完成审查</a:t>
            </a:r>
            <a:endParaRPr lang="zh-CN" altLang="en-US" sz="2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4537710" y="1235745"/>
            <a:ext cx="3116580" cy="473975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会议审查</a:t>
            </a:r>
            <a:endParaRPr lang="en-US" altLang="zh-CN" sz="2000" b="1" dirty="0">
              <a:solidFill>
                <a:srgbClr val="FF0000"/>
              </a:solidFill>
            </a:endParaRPr>
          </a:p>
          <a:p>
            <a:endParaRPr lang="en-US" altLang="zh-CN" sz="2000" dirty="0"/>
          </a:p>
          <a:p>
            <a:r>
              <a:rPr lang="en-US" altLang="zh-CN" sz="2000" dirty="0"/>
              <a:t>1</a:t>
            </a:r>
            <a:r>
              <a:rPr lang="zh-CN" altLang="en-US" sz="2000" dirty="0"/>
              <a:t>）初始审查：通常采用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2</a:t>
            </a:r>
            <a:r>
              <a:rPr lang="zh-CN" altLang="en-US" sz="2000" dirty="0"/>
              <a:t>）跟踪审查：已经批准的影响研究风险和受益的任何情况</a:t>
            </a: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zh-CN" altLang="en-US" sz="2000" dirty="0"/>
              <a:t>符合递交要求的文件自受理日后，等待安排会审</a:t>
            </a:r>
            <a:endParaRPr lang="en-US" altLang="zh-CN" sz="2400" dirty="0"/>
          </a:p>
          <a:p>
            <a:endParaRPr lang="en-US" altLang="zh-CN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8631555" y="1235745"/>
            <a:ext cx="3116580" cy="467820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紧急会议审查</a:t>
            </a:r>
            <a:endParaRPr lang="en-US" altLang="zh-CN" sz="2000" b="1" dirty="0">
              <a:solidFill>
                <a:srgbClr val="FF0000"/>
              </a:solidFill>
            </a:endParaRPr>
          </a:p>
          <a:p>
            <a:endParaRPr lang="en-US" altLang="zh-CN" sz="2000" dirty="0"/>
          </a:p>
          <a:p>
            <a:r>
              <a:rPr lang="zh-CN" altLang="en-US" sz="2000" dirty="0"/>
              <a:t>研究过程中出现重大或严重问题，危及受试者安全</a:t>
            </a: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zh-CN" altLang="en-US" sz="2000" dirty="0"/>
              <a:t>获知事件后，由主任委员或委托副主任委员立即召集会议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304800" algn="ctr">
              <a:spcAft>
                <a:spcPts val="0"/>
              </a:spcAft>
            </a:pPr>
            <a:r>
              <a:rPr lang="zh-CN" altLang="zh-CN" dirty="0"/>
              <a:t>伦理审查决定</a:t>
            </a:r>
            <a:r>
              <a:rPr lang="zh-CN" altLang="en-US" dirty="0"/>
              <a:t>，及</a:t>
            </a:r>
            <a:r>
              <a:rPr lang="zh-CN" altLang="zh-CN" dirty="0"/>
              <a:t>传达</a:t>
            </a:r>
            <a:endParaRPr lang="zh-CN" altLang="zh-CN" dirty="0"/>
          </a:p>
        </p:txBody>
      </p:sp>
      <p:sp>
        <p:nvSpPr>
          <p:cNvPr id="3" name="矩形 2"/>
          <p:cNvSpPr/>
          <p:nvPr/>
        </p:nvSpPr>
        <p:spPr>
          <a:xfrm>
            <a:off x="271130" y="1403609"/>
            <a:ext cx="11649740" cy="479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1930"/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、会议审查决定后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周内，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联系人通过联系邮箱，查收“审查意见”；</a:t>
            </a:r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201930"/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、快速审查受理后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周内，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联系人通过联系邮箱，查收“审查意见” 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；</a:t>
            </a:r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201930"/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201930"/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201930"/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、决定为“同意”的项目，请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联系人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到</a:t>
            </a:r>
            <a:r>
              <a:rPr lang="en-US" altLang="zh-CN" dirty="0" err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hlinkClick r:id="rId1"/>
              </a:rPr>
              <a:t>伦理委员会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办公室领取批件；</a:t>
            </a:r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201930"/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201930"/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4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、决定为“作必要的修正后同意”，需要进行</a:t>
            </a:r>
            <a:r>
              <a:rPr lang="zh-CN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快速审查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，请邮箱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收到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的“伦理审查意见”进行修改，并将修改后的资料电子版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发送到hnsanyyllwyh@163.com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，纸板资料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份交至办公室；审查决定后一周内电子邮件通知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联系人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审查结果：意见为“同意”，予以快速审查批件，“其他意见”请再次修改后全会审查，不再予以快审；</a:t>
            </a:r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201930"/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201930"/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5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、决定为“作必要的修正后重审”，请重新修改资料，重新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递交</a:t>
            </a:r>
            <a:r>
              <a:rPr lang="en-US" altLang="zh-CN" dirty="0" err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hlinkClick r:id="rId1"/>
              </a:rPr>
              <a:t>伦理委员会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办公室。重审一次还没有通过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意见为“作必要的修正后重审”或者“不同意”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),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不允许再次申报；</a:t>
            </a:r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201930"/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201930"/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、“不同意”，不允许开展研究；</a:t>
            </a:r>
            <a:endParaRPr lang="en-US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201930"/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 7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、“终止或暂停已批准的研究”，正在进行的研究不（允许）继续进行（终止），或者暂时停止进行中的研究，是否可以继续开展等待</a:t>
            </a:r>
            <a:r>
              <a:rPr lang="en-US" altLang="zh-CN" dirty="0" err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  <a:hlinkClick r:id="rId1"/>
              </a:rPr>
              <a:t>伦理委员会</a:t>
            </a:r>
            <a:r>
              <a:rPr lang="zh-CN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的通知（通知函）。</a:t>
            </a:r>
            <a:endParaRPr lang="zh-CN" altLang="en-US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伦理审查批准文件有效期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年；</a:t>
            </a:r>
            <a:endParaRPr lang="en-US" altLang="zh-CN" dirty="0"/>
          </a:p>
          <a:p>
            <a:r>
              <a:rPr lang="zh-CN" altLang="en-US" dirty="0"/>
              <a:t>请在“伦理审查批准文件”到期前一个月提交“研究进展报告”。</a:t>
            </a:r>
            <a:endParaRPr lang="en-US" altLang="zh-CN" dirty="0"/>
          </a:p>
          <a:p>
            <a:r>
              <a:rPr lang="zh-CN" altLang="en-US" dirty="0"/>
              <a:t>经审查通过后方能延长批准文件的有效期；</a:t>
            </a:r>
            <a:endParaRPr lang="en-US" altLang="zh-CN" dirty="0"/>
          </a:p>
          <a:p>
            <a:r>
              <a:rPr lang="zh-CN" altLang="en-US" dirty="0"/>
              <a:t>请注意：课题在伦理审查批准文件有效期内开展，视为</a:t>
            </a:r>
            <a:r>
              <a:rPr lang="zh-CN" altLang="en-US"/>
              <a:t>合规。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4862513" y="214313"/>
            <a:ext cx="2254250" cy="379412"/>
          </a:xfrm>
          <a:prstGeom prst="rect">
            <a:avLst/>
          </a:prstGeom>
          <a:noFill/>
          <a:ln w="12700">
            <a:solidFill>
              <a:srgbClr val="00CC66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伦理审查工作流程图</a:t>
            </a:r>
            <a:endParaRPr lang="zh-CN" altLang="en-US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5429250" y="857251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送审文件</a:t>
            </a:r>
            <a:endParaRPr lang="zh-CN" altLang="en-US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232400" y="1439863"/>
            <a:ext cx="155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受理送审文件</a:t>
            </a:r>
            <a:endParaRPr lang="zh-CN" altLang="en-US"/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5232400" y="2016126"/>
            <a:ext cx="155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核对文件类别</a:t>
            </a:r>
            <a:endParaRPr lang="zh-CN" altLang="en-US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440238" y="2735263"/>
            <a:ext cx="109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初始审查</a:t>
            </a:r>
            <a:endParaRPr lang="zh-CN" altLang="en-US"/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6569075" y="2282825"/>
            <a:ext cx="16700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/>
              <a:t>修正案审查</a:t>
            </a:r>
            <a:endParaRPr lang="zh-CN" altLang="en-US" sz="1400"/>
          </a:p>
          <a:p>
            <a:pPr eaLnBrk="1" hangingPunct="1"/>
            <a:r>
              <a:rPr lang="zh-CN" altLang="en-US" sz="1400"/>
              <a:t>定期</a:t>
            </a:r>
            <a:r>
              <a:rPr lang="en-US" altLang="zh-CN" sz="1400"/>
              <a:t>/</a:t>
            </a:r>
            <a:r>
              <a:rPr lang="zh-CN" altLang="en-US" sz="1400"/>
              <a:t>年度跟踪审查</a:t>
            </a:r>
            <a:endParaRPr lang="zh-CN" altLang="en-US" sz="1400"/>
          </a:p>
          <a:p>
            <a:pPr eaLnBrk="1" hangingPunct="1"/>
            <a:r>
              <a:rPr lang="en-US" altLang="zh-CN" sz="1400"/>
              <a:t>SAE</a:t>
            </a:r>
            <a:r>
              <a:rPr lang="zh-CN" altLang="en-US" sz="1400"/>
              <a:t>审查</a:t>
            </a:r>
            <a:endParaRPr lang="zh-CN" altLang="en-US" sz="1400"/>
          </a:p>
          <a:p>
            <a:pPr eaLnBrk="1" hangingPunct="1"/>
            <a:r>
              <a:rPr lang="zh-CN" altLang="en-US" sz="1400"/>
              <a:t>方案违背审查</a:t>
            </a:r>
            <a:endParaRPr lang="zh-CN" altLang="en-US" sz="1400"/>
          </a:p>
          <a:p>
            <a:pPr eaLnBrk="1" hangingPunct="1"/>
            <a:r>
              <a:rPr lang="zh-CN" altLang="en-US" sz="1400"/>
              <a:t>提前终止审查</a:t>
            </a:r>
            <a:endParaRPr lang="zh-CN" altLang="en-US" sz="1400"/>
          </a:p>
          <a:p>
            <a:pPr eaLnBrk="1" hangingPunct="1"/>
            <a:r>
              <a:rPr lang="zh-CN" altLang="en-US" sz="1400"/>
              <a:t>结题审查</a:t>
            </a:r>
            <a:endParaRPr lang="zh-CN" altLang="en-US" sz="1400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6524625" y="3786189"/>
            <a:ext cx="1341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文件</a:t>
            </a:r>
            <a:r>
              <a:rPr lang="zh-CN" altLang="en-US" b="1">
                <a:solidFill>
                  <a:srgbClr val="C00000"/>
                </a:solidFill>
              </a:rPr>
              <a:t>完整</a:t>
            </a:r>
            <a:r>
              <a:rPr lang="zh-CN" altLang="en-US"/>
              <a:t>性</a:t>
            </a:r>
            <a:endParaRPr lang="zh-CN" altLang="en-US"/>
          </a:p>
        </p:txBody>
      </p:sp>
      <p:sp>
        <p:nvSpPr>
          <p:cNvPr id="2057" name="Text Box 28"/>
          <p:cNvSpPr txBox="1">
            <a:spLocks noChangeArrowheads="1"/>
          </p:cNvSpPr>
          <p:nvPr/>
        </p:nvSpPr>
        <p:spPr bwMode="auto">
          <a:xfrm>
            <a:off x="5167313" y="4541838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快速</a:t>
            </a:r>
            <a:endParaRPr lang="zh-CN" altLang="en-US"/>
          </a:p>
          <a:p>
            <a:pPr eaLnBrk="1" hangingPunct="1"/>
            <a:r>
              <a:rPr lang="zh-CN" altLang="en-US"/>
              <a:t>审查</a:t>
            </a:r>
            <a:endParaRPr lang="zh-CN" altLang="en-US"/>
          </a:p>
        </p:txBody>
      </p:sp>
      <p:sp>
        <p:nvSpPr>
          <p:cNvPr id="2058" name="Text Box 29"/>
          <p:cNvSpPr txBox="1">
            <a:spLocks noChangeArrowheads="1"/>
          </p:cNvSpPr>
          <p:nvPr/>
        </p:nvSpPr>
        <p:spPr bwMode="auto">
          <a:xfrm>
            <a:off x="7837488" y="4643438"/>
            <a:ext cx="647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会议</a:t>
            </a:r>
            <a:endParaRPr lang="en-US" altLang="zh-CN"/>
          </a:p>
          <a:p>
            <a:pPr eaLnBrk="1" hangingPunct="1"/>
            <a:r>
              <a:rPr lang="zh-CN" altLang="en-US"/>
              <a:t>审查</a:t>
            </a:r>
            <a:endParaRPr lang="zh-CN" altLang="en-US"/>
          </a:p>
        </p:txBody>
      </p:sp>
      <p:sp>
        <p:nvSpPr>
          <p:cNvPr id="2059" name="Text Box 30"/>
          <p:cNvSpPr txBox="1">
            <a:spLocks noChangeArrowheads="1"/>
          </p:cNvSpPr>
          <p:nvPr/>
        </p:nvSpPr>
        <p:spPr bwMode="auto">
          <a:xfrm>
            <a:off x="6381751" y="4640263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快速</a:t>
            </a:r>
            <a:endParaRPr lang="zh-CN" altLang="en-US"/>
          </a:p>
          <a:p>
            <a:pPr eaLnBrk="1" hangingPunct="1"/>
            <a:r>
              <a:rPr lang="zh-CN" altLang="en-US"/>
              <a:t>审查</a:t>
            </a:r>
            <a:endParaRPr lang="zh-CN" altLang="en-US"/>
          </a:p>
        </p:txBody>
      </p:sp>
      <p:sp>
        <p:nvSpPr>
          <p:cNvPr id="2060" name="Text Box 32"/>
          <p:cNvSpPr txBox="1">
            <a:spLocks noChangeArrowheads="1"/>
          </p:cNvSpPr>
          <p:nvPr/>
        </p:nvSpPr>
        <p:spPr bwMode="auto">
          <a:xfrm>
            <a:off x="4295775" y="3500439"/>
            <a:ext cx="1341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文件</a:t>
            </a:r>
            <a:r>
              <a:rPr lang="zh-CN" altLang="en-US" b="1">
                <a:solidFill>
                  <a:srgbClr val="C00000"/>
                </a:solidFill>
              </a:rPr>
              <a:t>完整</a:t>
            </a:r>
            <a:r>
              <a:rPr lang="zh-CN" altLang="en-US"/>
              <a:t>性</a:t>
            </a:r>
            <a:endParaRPr lang="zh-CN" altLang="en-US"/>
          </a:p>
        </p:txBody>
      </p:sp>
      <p:sp>
        <p:nvSpPr>
          <p:cNvPr id="2061" name="Text Box 33"/>
          <p:cNvSpPr txBox="1">
            <a:spLocks noChangeArrowheads="1"/>
          </p:cNvSpPr>
          <p:nvPr/>
        </p:nvSpPr>
        <p:spPr bwMode="auto">
          <a:xfrm>
            <a:off x="4008438" y="4541838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会议</a:t>
            </a:r>
            <a:endParaRPr lang="zh-CN" altLang="en-US"/>
          </a:p>
          <a:p>
            <a:pPr eaLnBrk="1" hangingPunct="1"/>
            <a:r>
              <a:rPr lang="zh-CN" altLang="en-US"/>
              <a:t>审查</a:t>
            </a:r>
            <a:endParaRPr lang="zh-CN" altLang="en-US"/>
          </a:p>
        </p:txBody>
      </p:sp>
      <p:sp>
        <p:nvSpPr>
          <p:cNvPr id="2062" name="Text Box 36"/>
          <p:cNvSpPr txBox="1">
            <a:spLocks noChangeArrowheads="1"/>
          </p:cNvSpPr>
          <p:nvPr/>
        </p:nvSpPr>
        <p:spPr bwMode="auto">
          <a:xfrm>
            <a:off x="3113088" y="230346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联系申请人</a:t>
            </a:r>
            <a:endParaRPr lang="zh-CN" altLang="en-US"/>
          </a:p>
        </p:txBody>
      </p:sp>
      <p:sp>
        <p:nvSpPr>
          <p:cNvPr id="2063" name="Text Box 37"/>
          <p:cNvSpPr txBox="1">
            <a:spLocks noChangeArrowheads="1"/>
          </p:cNvSpPr>
          <p:nvPr/>
        </p:nvSpPr>
        <p:spPr bwMode="auto">
          <a:xfrm>
            <a:off x="8256588" y="2368551"/>
            <a:ext cx="1327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联系申请人</a:t>
            </a:r>
            <a:endParaRPr lang="zh-CN" altLang="en-US"/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2952750" y="863600"/>
            <a:ext cx="157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补充</a:t>
            </a:r>
            <a:r>
              <a:rPr lang="zh-CN" altLang="en-US" b="1">
                <a:solidFill>
                  <a:srgbClr val="C00000"/>
                </a:solidFill>
              </a:rPr>
              <a:t>完整</a:t>
            </a:r>
            <a:r>
              <a:rPr lang="zh-CN" altLang="en-US"/>
              <a:t>文件</a:t>
            </a:r>
            <a:endParaRPr lang="zh-CN" altLang="en-US"/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7896225" y="863600"/>
            <a:ext cx="157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补充</a:t>
            </a:r>
            <a:r>
              <a:rPr lang="zh-CN" altLang="en-US" b="1">
                <a:solidFill>
                  <a:srgbClr val="C00000"/>
                </a:solidFill>
              </a:rPr>
              <a:t>完整</a:t>
            </a:r>
            <a:r>
              <a:rPr lang="zh-CN" altLang="en-US"/>
              <a:t>文件</a:t>
            </a:r>
            <a:endParaRPr lang="zh-CN" altLang="en-US"/>
          </a:p>
        </p:txBody>
      </p:sp>
      <p:sp>
        <p:nvSpPr>
          <p:cNvPr id="2066" name="Line 40"/>
          <p:cNvSpPr>
            <a:spLocks noChangeShapeType="1"/>
          </p:cNvSpPr>
          <p:nvPr/>
        </p:nvSpPr>
        <p:spPr bwMode="auto">
          <a:xfrm>
            <a:off x="5951538" y="12239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67" name="Line 41"/>
          <p:cNvSpPr>
            <a:spLocks noChangeShapeType="1"/>
          </p:cNvSpPr>
          <p:nvPr/>
        </p:nvSpPr>
        <p:spPr bwMode="auto">
          <a:xfrm>
            <a:off x="5951538" y="18002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68" name="Line 42"/>
          <p:cNvSpPr>
            <a:spLocks noChangeShapeType="1"/>
          </p:cNvSpPr>
          <p:nvPr/>
        </p:nvSpPr>
        <p:spPr bwMode="auto">
          <a:xfrm flipH="1">
            <a:off x="5375276" y="2374900"/>
            <a:ext cx="576263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69" name="Line 43"/>
          <p:cNvSpPr>
            <a:spLocks noChangeShapeType="1"/>
          </p:cNvSpPr>
          <p:nvPr/>
        </p:nvSpPr>
        <p:spPr bwMode="auto">
          <a:xfrm>
            <a:off x="5951538" y="2374901"/>
            <a:ext cx="6477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70" name="Line 44"/>
          <p:cNvSpPr>
            <a:spLocks noChangeShapeType="1"/>
          </p:cNvSpPr>
          <p:nvPr/>
        </p:nvSpPr>
        <p:spPr bwMode="auto">
          <a:xfrm>
            <a:off x="4943475" y="30241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71" name="Text Box 48"/>
          <p:cNvSpPr txBox="1">
            <a:spLocks noChangeArrowheads="1"/>
          </p:cNvSpPr>
          <p:nvPr/>
        </p:nvSpPr>
        <p:spPr bwMode="auto">
          <a:xfrm>
            <a:off x="4754563" y="40624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是</a:t>
            </a:r>
            <a:endParaRPr lang="zh-CN" altLang="en-US"/>
          </a:p>
        </p:txBody>
      </p:sp>
      <p:sp>
        <p:nvSpPr>
          <p:cNvPr id="2072" name="Text Box 49"/>
          <p:cNvSpPr txBox="1">
            <a:spLocks noChangeArrowheads="1"/>
          </p:cNvSpPr>
          <p:nvPr/>
        </p:nvSpPr>
        <p:spPr bwMode="auto">
          <a:xfrm>
            <a:off x="5232400" y="381635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/>
              <a:t>符合快速</a:t>
            </a:r>
            <a:endParaRPr lang="zh-CN" altLang="en-US" sz="1200"/>
          </a:p>
          <a:p>
            <a:pPr eaLnBrk="1" hangingPunct="1"/>
            <a:r>
              <a:rPr lang="zh-CN" altLang="en-US" sz="1200"/>
              <a:t>审查标准</a:t>
            </a:r>
            <a:endParaRPr lang="zh-CN" altLang="en-US" sz="1200"/>
          </a:p>
        </p:txBody>
      </p:sp>
      <p:cxnSp>
        <p:nvCxnSpPr>
          <p:cNvPr id="2073" name="AutoShape 50"/>
          <p:cNvCxnSpPr>
            <a:cxnSpLocks noChangeShapeType="1"/>
            <a:stCxn id="2060" idx="1"/>
          </p:cNvCxnSpPr>
          <p:nvPr/>
        </p:nvCxnSpPr>
        <p:spPr bwMode="auto">
          <a:xfrm rot="10800000">
            <a:off x="3667125" y="2663826"/>
            <a:ext cx="628650" cy="1020763"/>
          </a:xfrm>
          <a:prstGeom prst="bentConnector2">
            <a:avLst/>
          </a:prstGeom>
          <a:noFill/>
          <a:ln w="19050">
            <a:solidFill>
              <a:srgbClr val="FF330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Text Box 54"/>
          <p:cNvSpPr txBox="1">
            <a:spLocks noChangeArrowheads="1"/>
          </p:cNvSpPr>
          <p:nvPr/>
        </p:nvSpPr>
        <p:spPr bwMode="auto">
          <a:xfrm>
            <a:off x="3881438" y="3276601"/>
            <a:ext cx="4127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否</a:t>
            </a:r>
            <a:endParaRPr lang="zh-CN" altLang="en-US"/>
          </a:p>
        </p:txBody>
      </p:sp>
      <p:sp>
        <p:nvSpPr>
          <p:cNvPr id="2075" name="Text Box 58"/>
          <p:cNvSpPr txBox="1">
            <a:spLocks noChangeArrowheads="1"/>
          </p:cNvSpPr>
          <p:nvPr/>
        </p:nvSpPr>
        <p:spPr bwMode="auto">
          <a:xfrm>
            <a:off x="7310438" y="43576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是</a:t>
            </a:r>
            <a:endParaRPr lang="zh-CN" altLang="en-US"/>
          </a:p>
        </p:txBody>
      </p:sp>
      <p:sp>
        <p:nvSpPr>
          <p:cNvPr id="2076" name="Text Box 59"/>
          <p:cNvSpPr txBox="1">
            <a:spLocks noChangeArrowheads="1"/>
          </p:cNvSpPr>
          <p:nvPr/>
        </p:nvSpPr>
        <p:spPr bwMode="auto">
          <a:xfrm>
            <a:off x="6238875" y="4186238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/>
              <a:t>符合快速</a:t>
            </a:r>
            <a:endParaRPr lang="zh-CN" altLang="en-US" sz="1200"/>
          </a:p>
          <a:p>
            <a:pPr eaLnBrk="1" hangingPunct="1"/>
            <a:r>
              <a:rPr lang="zh-CN" altLang="en-US" sz="1200"/>
              <a:t>审查标准</a:t>
            </a:r>
            <a:endParaRPr lang="zh-CN" altLang="en-US" sz="1200"/>
          </a:p>
        </p:txBody>
      </p:sp>
      <p:cxnSp>
        <p:nvCxnSpPr>
          <p:cNvPr id="2077" name="AutoShape 60"/>
          <p:cNvCxnSpPr>
            <a:cxnSpLocks noChangeShapeType="1"/>
            <a:stCxn id="2056" idx="3"/>
          </p:cNvCxnSpPr>
          <p:nvPr/>
        </p:nvCxnSpPr>
        <p:spPr bwMode="auto">
          <a:xfrm flipV="1">
            <a:off x="7866064" y="2714626"/>
            <a:ext cx="873125" cy="1255713"/>
          </a:xfrm>
          <a:prstGeom prst="bentConnector2">
            <a:avLst/>
          </a:prstGeom>
          <a:noFill/>
          <a:ln w="19050">
            <a:solidFill>
              <a:srgbClr val="FF330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8" name="Line 61"/>
          <p:cNvSpPr>
            <a:spLocks noChangeShapeType="1"/>
          </p:cNvSpPr>
          <p:nvPr/>
        </p:nvSpPr>
        <p:spPr bwMode="auto">
          <a:xfrm flipV="1">
            <a:off x="8739188" y="1223964"/>
            <a:ext cx="0" cy="1150937"/>
          </a:xfrm>
          <a:prstGeom prst="line">
            <a:avLst/>
          </a:prstGeom>
          <a:noFill/>
          <a:ln w="19050">
            <a:solidFill>
              <a:srgbClr val="FF330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79" name="Text Box 62"/>
          <p:cNvSpPr txBox="1">
            <a:spLocks noChangeArrowheads="1"/>
          </p:cNvSpPr>
          <p:nvPr/>
        </p:nvSpPr>
        <p:spPr bwMode="auto">
          <a:xfrm>
            <a:off x="1595438" y="857251"/>
            <a:ext cx="1327150" cy="3667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（申请人）</a:t>
            </a:r>
            <a:endParaRPr lang="zh-CN" altLang="en-US"/>
          </a:p>
        </p:txBody>
      </p:sp>
      <p:sp>
        <p:nvSpPr>
          <p:cNvPr id="2080" name="Text Box 63"/>
          <p:cNvSpPr txBox="1">
            <a:spLocks noChangeArrowheads="1"/>
          </p:cNvSpPr>
          <p:nvPr/>
        </p:nvSpPr>
        <p:spPr bwMode="auto">
          <a:xfrm>
            <a:off x="1639888" y="2303463"/>
            <a:ext cx="1098550" cy="36671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（秘书）</a:t>
            </a:r>
            <a:endParaRPr lang="zh-CN" altLang="en-US"/>
          </a:p>
        </p:txBody>
      </p:sp>
      <p:sp>
        <p:nvSpPr>
          <p:cNvPr id="2081" name="Text Box 64"/>
          <p:cNvSpPr txBox="1">
            <a:spLocks noChangeArrowheads="1"/>
          </p:cNvSpPr>
          <p:nvPr/>
        </p:nvSpPr>
        <p:spPr bwMode="auto">
          <a:xfrm>
            <a:off x="1639888" y="3671888"/>
            <a:ext cx="1098550" cy="36671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（秘书）</a:t>
            </a:r>
            <a:endParaRPr lang="zh-CN" altLang="en-US"/>
          </a:p>
        </p:txBody>
      </p:sp>
      <p:sp>
        <p:nvSpPr>
          <p:cNvPr id="2082" name="Line 65"/>
          <p:cNvSpPr>
            <a:spLocks noChangeShapeType="1"/>
          </p:cNvSpPr>
          <p:nvPr/>
        </p:nvSpPr>
        <p:spPr bwMode="auto">
          <a:xfrm flipV="1">
            <a:off x="3667125" y="1150938"/>
            <a:ext cx="0" cy="1223962"/>
          </a:xfrm>
          <a:prstGeom prst="line">
            <a:avLst/>
          </a:prstGeom>
          <a:noFill/>
          <a:ln w="19050">
            <a:solidFill>
              <a:srgbClr val="FF330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3" name="Line 67"/>
          <p:cNvSpPr>
            <a:spLocks noChangeShapeType="1"/>
          </p:cNvSpPr>
          <p:nvPr/>
        </p:nvSpPr>
        <p:spPr bwMode="auto">
          <a:xfrm flipH="1">
            <a:off x="4445000" y="3929063"/>
            <a:ext cx="508000" cy="577850"/>
          </a:xfrm>
          <a:prstGeom prst="line">
            <a:avLst/>
          </a:prstGeom>
          <a:noFill/>
          <a:ln w="952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4" name="Line 68"/>
          <p:cNvSpPr>
            <a:spLocks noChangeShapeType="1"/>
          </p:cNvSpPr>
          <p:nvPr/>
        </p:nvSpPr>
        <p:spPr bwMode="auto">
          <a:xfrm>
            <a:off x="4953001" y="3929063"/>
            <a:ext cx="500063" cy="577850"/>
          </a:xfrm>
          <a:prstGeom prst="line">
            <a:avLst/>
          </a:prstGeom>
          <a:noFill/>
          <a:ln w="952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5" name="Line 69"/>
          <p:cNvSpPr>
            <a:spLocks noChangeShapeType="1"/>
          </p:cNvSpPr>
          <p:nvPr/>
        </p:nvSpPr>
        <p:spPr bwMode="auto">
          <a:xfrm flipH="1">
            <a:off x="6953251" y="4143375"/>
            <a:ext cx="500063" cy="547688"/>
          </a:xfrm>
          <a:prstGeom prst="line">
            <a:avLst/>
          </a:prstGeom>
          <a:noFill/>
          <a:ln w="952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6" name="Line 70"/>
          <p:cNvSpPr>
            <a:spLocks noChangeShapeType="1"/>
          </p:cNvSpPr>
          <p:nvPr/>
        </p:nvSpPr>
        <p:spPr bwMode="auto">
          <a:xfrm>
            <a:off x="7453314" y="4143376"/>
            <a:ext cx="642937" cy="500063"/>
          </a:xfrm>
          <a:prstGeom prst="line">
            <a:avLst/>
          </a:prstGeom>
          <a:noFill/>
          <a:ln w="952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7" name="Text Box 73"/>
          <p:cNvSpPr txBox="1">
            <a:spLocks noChangeArrowheads="1"/>
          </p:cNvSpPr>
          <p:nvPr/>
        </p:nvSpPr>
        <p:spPr bwMode="auto">
          <a:xfrm>
            <a:off x="7953375" y="3571876"/>
            <a:ext cx="4127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否</a:t>
            </a:r>
            <a:endParaRPr lang="zh-CN" altLang="en-US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>
            <a:off x="4310063" y="5141914"/>
            <a:ext cx="0" cy="287337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9" name="Line 40"/>
          <p:cNvSpPr>
            <a:spLocks noChangeShapeType="1"/>
          </p:cNvSpPr>
          <p:nvPr/>
        </p:nvSpPr>
        <p:spPr bwMode="auto">
          <a:xfrm>
            <a:off x="5453063" y="5141914"/>
            <a:ext cx="0" cy="287337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90" name="TextBox 53"/>
          <p:cNvSpPr txBox="1">
            <a:spLocks noChangeArrowheads="1"/>
          </p:cNvSpPr>
          <p:nvPr/>
        </p:nvSpPr>
        <p:spPr bwMode="auto">
          <a:xfrm>
            <a:off x="4095751" y="5500689"/>
            <a:ext cx="1643063" cy="369887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/>
              <a:t>审查决定传达</a:t>
            </a:r>
            <a:endParaRPr lang="zh-CN" altLang="en-US"/>
          </a:p>
        </p:txBody>
      </p:sp>
      <p:sp>
        <p:nvSpPr>
          <p:cNvPr id="2091" name="Line 67"/>
          <p:cNvSpPr>
            <a:spLocks noChangeShapeType="1"/>
          </p:cNvSpPr>
          <p:nvPr/>
        </p:nvSpPr>
        <p:spPr bwMode="auto">
          <a:xfrm flipH="1">
            <a:off x="4595814" y="5857876"/>
            <a:ext cx="357187" cy="2143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92" name="Line 68"/>
          <p:cNvSpPr>
            <a:spLocks noChangeShapeType="1"/>
          </p:cNvSpPr>
          <p:nvPr/>
        </p:nvSpPr>
        <p:spPr bwMode="auto">
          <a:xfrm>
            <a:off x="4953000" y="5857876"/>
            <a:ext cx="357188" cy="214313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93" name="TextBox 56"/>
          <p:cNvSpPr txBox="1">
            <a:spLocks noChangeArrowheads="1"/>
          </p:cNvSpPr>
          <p:nvPr/>
        </p:nvSpPr>
        <p:spPr bwMode="auto">
          <a:xfrm>
            <a:off x="4095750" y="6143625"/>
            <a:ext cx="642938" cy="36988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/>
              <a:t>意见</a:t>
            </a:r>
            <a:endParaRPr lang="zh-CN" altLang="en-US"/>
          </a:p>
        </p:txBody>
      </p:sp>
      <p:sp>
        <p:nvSpPr>
          <p:cNvPr id="2094" name="TextBox 57"/>
          <p:cNvSpPr txBox="1">
            <a:spLocks noChangeArrowheads="1"/>
          </p:cNvSpPr>
          <p:nvPr/>
        </p:nvSpPr>
        <p:spPr bwMode="auto">
          <a:xfrm>
            <a:off x="5095875" y="6143625"/>
            <a:ext cx="642938" cy="36988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/>
              <a:t>批件</a:t>
            </a:r>
            <a:endParaRPr lang="zh-CN" altLang="en-US"/>
          </a:p>
        </p:txBody>
      </p:sp>
      <p:cxnSp>
        <p:nvCxnSpPr>
          <p:cNvPr id="2095" name="AutoShape 50"/>
          <p:cNvCxnSpPr>
            <a:cxnSpLocks noChangeShapeType="1"/>
          </p:cNvCxnSpPr>
          <p:nvPr/>
        </p:nvCxnSpPr>
        <p:spPr bwMode="auto">
          <a:xfrm rot="16200000" flipV="1">
            <a:off x="2524125" y="4667250"/>
            <a:ext cx="2643188" cy="357188"/>
          </a:xfrm>
          <a:prstGeom prst="bentConnector3">
            <a:avLst>
              <a:gd name="adj1" fmla="val -1458"/>
            </a:avLst>
          </a:prstGeom>
          <a:noFill/>
          <a:ln w="19050">
            <a:solidFill>
              <a:srgbClr val="00B0F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直接箭头连接符 67"/>
          <p:cNvCxnSpPr>
            <a:stCxn id="2082" idx="0"/>
          </p:cNvCxnSpPr>
          <p:nvPr/>
        </p:nvCxnSpPr>
        <p:spPr>
          <a:xfrm rot="5400000" flipH="1" flipV="1">
            <a:off x="4063207" y="842169"/>
            <a:ext cx="1136650" cy="1928813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7" name="TextBox 68"/>
          <p:cNvSpPr txBox="1">
            <a:spLocks noChangeArrowheads="1"/>
          </p:cNvSpPr>
          <p:nvPr/>
        </p:nvSpPr>
        <p:spPr bwMode="auto">
          <a:xfrm rot="19380000">
            <a:off x="4127500" y="1544639"/>
            <a:ext cx="901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/>
              <a:t>根据意见</a:t>
            </a:r>
            <a:endParaRPr lang="en-US" altLang="zh-CN" sz="1400"/>
          </a:p>
          <a:p>
            <a:pPr eaLnBrk="1" hangingPunct="1"/>
            <a:r>
              <a:rPr lang="zh-CN" altLang="en-US" sz="1400"/>
              <a:t>提交复审</a:t>
            </a:r>
            <a:endParaRPr lang="zh-CN" altLang="en-US" sz="1400"/>
          </a:p>
        </p:txBody>
      </p:sp>
      <p:sp>
        <p:nvSpPr>
          <p:cNvPr id="2098" name="Text Box 64"/>
          <p:cNvSpPr txBox="1">
            <a:spLocks noChangeArrowheads="1"/>
          </p:cNvSpPr>
          <p:nvPr/>
        </p:nvSpPr>
        <p:spPr bwMode="auto">
          <a:xfrm>
            <a:off x="1666875" y="5810251"/>
            <a:ext cx="1098550" cy="3667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（秘书）</a:t>
            </a:r>
            <a:endParaRPr lang="zh-CN" altLang="en-US"/>
          </a:p>
        </p:txBody>
      </p:sp>
      <p:sp>
        <p:nvSpPr>
          <p:cNvPr id="2099" name="TextBox 71"/>
          <p:cNvSpPr txBox="1">
            <a:spLocks noChangeArrowheads="1"/>
          </p:cNvSpPr>
          <p:nvPr/>
        </p:nvSpPr>
        <p:spPr bwMode="auto">
          <a:xfrm>
            <a:off x="6596063" y="5572125"/>
            <a:ext cx="1643062" cy="36988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/>
              <a:t>审查决定传达</a:t>
            </a:r>
            <a:endParaRPr lang="zh-CN" altLang="en-US"/>
          </a:p>
        </p:txBody>
      </p:sp>
      <p:sp>
        <p:nvSpPr>
          <p:cNvPr id="2100" name="Line 67"/>
          <p:cNvSpPr>
            <a:spLocks noChangeShapeType="1"/>
          </p:cNvSpPr>
          <p:nvPr/>
        </p:nvSpPr>
        <p:spPr bwMode="auto">
          <a:xfrm flipH="1">
            <a:off x="7024689" y="5929313"/>
            <a:ext cx="357187" cy="214312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01" name="Line 68"/>
          <p:cNvSpPr>
            <a:spLocks noChangeShapeType="1"/>
          </p:cNvSpPr>
          <p:nvPr/>
        </p:nvSpPr>
        <p:spPr bwMode="auto">
          <a:xfrm>
            <a:off x="7381875" y="5929313"/>
            <a:ext cx="357188" cy="21431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02" name="TextBox 74"/>
          <p:cNvSpPr txBox="1">
            <a:spLocks noChangeArrowheads="1"/>
          </p:cNvSpPr>
          <p:nvPr/>
        </p:nvSpPr>
        <p:spPr bwMode="auto">
          <a:xfrm>
            <a:off x="6596064" y="6143625"/>
            <a:ext cx="642937" cy="36988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/>
              <a:t>批件</a:t>
            </a:r>
            <a:endParaRPr lang="zh-CN" altLang="en-US"/>
          </a:p>
        </p:txBody>
      </p:sp>
      <p:sp>
        <p:nvSpPr>
          <p:cNvPr id="2103" name="TextBox 75"/>
          <p:cNvSpPr txBox="1">
            <a:spLocks noChangeArrowheads="1"/>
          </p:cNvSpPr>
          <p:nvPr/>
        </p:nvSpPr>
        <p:spPr bwMode="auto">
          <a:xfrm>
            <a:off x="7596189" y="6143625"/>
            <a:ext cx="642937" cy="36988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/>
              <a:t>意见</a:t>
            </a:r>
            <a:endParaRPr lang="zh-CN" altLang="en-US"/>
          </a:p>
        </p:txBody>
      </p:sp>
      <p:cxnSp>
        <p:nvCxnSpPr>
          <p:cNvPr id="80" name="直接箭头连接符 79"/>
          <p:cNvCxnSpPr/>
          <p:nvPr/>
        </p:nvCxnSpPr>
        <p:spPr>
          <a:xfrm rot="5400000">
            <a:off x="7026276" y="3736976"/>
            <a:ext cx="2841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5" name="AutoShape 60"/>
          <p:cNvCxnSpPr>
            <a:cxnSpLocks noChangeShapeType="1"/>
          </p:cNvCxnSpPr>
          <p:nvPr/>
        </p:nvCxnSpPr>
        <p:spPr bwMode="auto">
          <a:xfrm rot="5400000" flipH="1" flipV="1">
            <a:off x="7383463" y="4856163"/>
            <a:ext cx="2211388" cy="500063"/>
          </a:xfrm>
          <a:prstGeom prst="bentConnector3">
            <a:avLst>
              <a:gd name="adj1" fmla="val -7875"/>
            </a:avLst>
          </a:prstGeom>
          <a:noFill/>
          <a:ln w="19050">
            <a:solidFill>
              <a:srgbClr val="00B0F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直接箭头连接符 85"/>
          <p:cNvCxnSpPr/>
          <p:nvPr/>
        </p:nvCxnSpPr>
        <p:spPr>
          <a:xfrm rot="10800000">
            <a:off x="6596064" y="1238250"/>
            <a:ext cx="2071687" cy="11430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7" name="直接箭头连接符 99"/>
          <p:cNvCxnSpPr>
            <a:cxnSpLocks noChangeShapeType="1"/>
            <a:stCxn id="2064" idx="3"/>
            <a:endCxn id="2051" idx="1"/>
          </p:cNvCxnSpPr>
          <p:nvPr/>
        </p:nvCxnSpPr>
        <p:spPr bwMode="auto">
          <a:xfrm flipV="1">
            <a:off x="4522788" y="1039814"/>
            <a:ext cx="90646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08" name="直接箭头连接符 101"/>
          <p:cNvCxnSpPr>
            <a:cxnSpLocks noChangeShapeType="1"/>
            <a:stCxn id="2065" idx="1"/>
            <a:endCxn id="2051" idx="3"/>
          </p:cNvCxnSpPr>
          <p:nvPr/>
        </p:nvCxnSpPr>
        <p:spPr bwMode="auto">
          <a:xfrm rot="10800000">
            <a:off x="6527801" y="1039814"/>
            <a:ext cx="1368425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形状 118"/>
          <p:cNvCxnSpPr>
            <a:stCxn id="2093" idx="2"/>
            <a:endCxn id="2061" idx="1"/>
          </p:cNvCxnSpPr>
          <p:nvPr/>
        </p:nvCxnSpPr>
        <p:spPr>
          <a:xfrm rot="5400000" flipH="1">
            <a:off x="3386932" y="5484020"/>
            <a:ext cx="1651000" cy="407987"/>
          </a:xfrm>
          <a:prstGeom prst="bentConnector4">
            <a:avLst>
              <a:gd name="adj1" fmla="val -13851"/>
              <a:gd name="adj2" fmla="val 292938"/>
            </a:avLst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形状 121"/>
          <p:cNvCxnSpPr>
            <a:stCxn id="2103" idx="2"/>
            <a:endCxn id="2058" idx="3"/>
          </p:cNvCxnSpPr>
          <p:nvPr/>
        </p:nvCxnSpPr>
        <p:spPr>
          <a:xfrm rot="5400000" flipH="1" flipV="1">
            <a:off x="7428707" y="5457032"/>
            <a:ext cx="1546225" cy="566738"/>
          </a:xfrm>
          <a:prstGeom prst="bentConnector4">
            <a:avLst>
              <a:gd name="adj1" fmla="val -14783"/>
              <a:gd name="adj2" fmla="val 231046"/>
            </a:avLst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1" name="TextBox 123"/>
          <p:cNvSpPr txBox="1">
            <a:spLocks noChangeArrowheads="1"/>
          </p:cNvSpPr>
          <p:nvPr/>
        </p:nvSpPr>
        <p:spPr bwMode="auto">
          <a:xfrm>
            <a:off x="2810174" y="4786313"/>
            <a:ext cx="46166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转会审</a:t>
            </a:r>
            <a:endParaRPr lang="zh-CN" altLang="en-US"/>
          </a:p>
        </p:txBody>
      </p:sp>
      <p:sp>
        <p:nvSpPr>
          <p:cNvPr id="2112" name="TextBox 124"/>
          <p:cNvSpPr txBox="1">
            <a:spLocks noChangeArrowheads="1"/>
          </p:cNvSpPr>
          <p:nvPr/>
        </p:nvSpPr>
        <p:spPr bwMode="auto">
          <a:xfrm>
            <a:off x="9206211" y="4930775"/>
            <a:ext cx="46166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转会审</a:t>
            </a:r>
            <a:endParaRPr lang="zh-CN" altLang="en-US"/>
          </a:p>
        </p:txBody>
      </p:sp>
      <p:sp>
        <p:nvSpPr>
          <p:cNvPr id="2113" name="Line 40"/>
          <p:cNvSpPr>
            <a:spLocks noChangeShapeType="1"/>
          </p:cNvSpPr>
          <p:nvPr/>
        </p:nvSpPr>
        <p:spPr bwMode="auto">
          <a:xfrm>
            <a:off x="6810375" y="5284789"/>
            <a:ext cx="0" cy="287337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14" name="Line 40"/>
          <p:cNvSpPr>
            <a:spLocks noChangeShapeType="1"/>
          </p:cNvSpPr>
          <p:nvPr/>
        </p:nvSpPr>
        <p:spPr bwMode="auto">
          <a:xfrm>
            <a:off x="8096250" y="5284789"/>
            <a:ext cx="0" cy="287337"/>
          </a:xfrm>
          <a:prstGeom prst="line">
            <a:avLst/>
          </a:prstGeom>
          <a:noFill/>
          <a:ln w="28575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953000" y="214313"/>
            <a:ext cx="1797050" cy="379412"/>
          </a:xfrm>
          <a:prstGeom prst="rect">
            <a:avLst/>
          </a:prstGeom>
          <a:noFill/>
          <a:ln w="12700">
            <a:solidFill>
              <a:srgbClr val="00CC66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复审工作流程图</a:t>
            </a:r>
            <a:endParaRPr lang="zh-CN" alt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5448300" y="981076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复审文件</a:t>
            </a:r>
            <a:endParaRPr lang="zh-CN" altLang="en-US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5159375" y="1628776"/>
            <a:ext cx="155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核对复审文件</a:t>
            </a:r>
            <a:endParaRPr lang="zh-CN" altLang="en-US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3927475" y="250031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修改后同意</a:t>
            </a:r>
            <a:endParaRPr lang="zh-CN" altLang="en-US"/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6508750" y="250031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修改后重审</a:t>
            </a:r>
            <a:endParaRPr lang="zh-CN" altLang="en-US"/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3735388" y="4857751"/>
            <a:ext cx="6461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签署</a:t>
            </a:r>
            <a:endParaRPr lang="en-US" altLang="zh-CN"/>
          </a:p>
          <a:p>
            <a:pPr eaLnBrk="1" hangingPunct="1"/>
            <a:r>
              <a:rPr lang="zh-CN" altLang="en-US"/>
              <a:t>意见</a:t>
            </a:r>
            <a:endParaRPr lang="zh-CN" altLang="en-US"/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3911600" y="3221038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原主审审查</a:t>
            </a:r>
            <a:endParaRPr lang="zh-CN" altLang="en-US"/>
          </a:p>
        </p:txBody>
      </p:sp>
      <p:sp>
        <p:nvSpPr>
          <p:cNvPr id="3081" name="Text Box 15"/>
          <p:cNvSpPr txBox="1">
            <a:spLocks noChangeArrowheads="1"/>
          </p:cNvSpPr>
          <p:nvPr/>
        </p:nvSpPr>
        <p:spPr bwMode="auto">
          <a:xfrm>
            <a:off x="4881563" y="48577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签署</a:t>
            </a:r>
            <a:endParaRPr lang="zh-CN" altLang="en-US"/>
          </a:p>
          <a:p>
            <a:pPr eaLnBrk="1" hangingPunct="1"/>
            <a:r>
              <a:rPr lang="zh-CN" altLang="en-US"/>
              <a:t>批件</a:t>
            </a:r>
            <a:endParaRPr lang="zh-CN" altLang="en-US"/>
          </a:p>
        </p:txBody>
      </p:sp>
      <p:sp>
        <p:nvSpPr>
          <p:cNvPr id="3082" name="Line 20"/>
          <p:cNvSpPr>
            <a:spLocks noChangeShapeType="1"/>
          </p:cNvSpPr>
          <p:nvPr/>
        </p:nvSpPr>
        <p:spPr bwMode="auto">
          <a:xfrm>
            <a:off x="5951538" y="1341439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3" name="Line 22"/>
          <p:cNvSpPr>
            <a:spLocks noChangeShapeType="1"/>
          </p:cNvSpPr>
          <p:nvPr/>
        </p:nvSpPr>
        <p:spPr bwMode="auto">
          <a:xfrm flipH="1">
            <a:off x="4667250" y="1989139"/>
            <a:ext cx="12842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4" name="Line 23"/>
          <p:cNvSpPr>
            <a:spLocks noChangeShapeType="1"/>
          </p:cNvSpPr>
          <p:nvPr/>
        </p:nvSpPr>
        <p:spPr bwMode="auto">
          <a:xfrm>
            <a:off x="5951538" y="1989138"/>
            <a:ext cx="1287462" cy="582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5" name="Line 24"/>
          <p:cNvSpPr>
            <a:spLocks noChangeShapeType="1"/>
          </p:cNvSpPr>
          <p:nvPr/>
        </p:nvSpPr>
        <p:spPr bwMode="auto">
          <a:xfrm>
            <a:off x="4595813" y="28543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6" name="Line 25"/>
          <p:cNvSpPr>
            <a:spLocks noChangeShapeType="1"/>
          </p:cNvSpPr>
          <p:nvPr/>
        </p:nvSpPr>
        <p:spPr bwMode="auto">
          <a:xfrm>
            <a:off x="7229475" y="28543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7" name="Text Box 29"/>
          <p:cNvSpPr txBox="1">
            <a:spLocks noChangeArrowheads="1"/>
          </p:cNvSpPr>
          <p:nvPr/>
        </p:nvSpPr>
        <p:spPr bwMode="auto">
          <a:xfrm>
            <a:off x="5024438" y="4286250"/>
            <a:ext cx="33655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/>
              <a:t>是</a:t>
            </a:r>
            <a:endParaRPr lang="zh-CN" altLang="en-US" sz="1200"/>
          </a:p>
        </p:txBody>
      </p:sp>
      <p:sp>
        <p:nvSpPr>
          <p:cNvPr id="3088" name="Text Box 41"/>
          <p:cNvSpPr txBox="1">
            <a:spLocks noChangeArrowheads="1"/>
          </p:cNvSpPr>
          <p:nvPr/>
        </p:nvSpPr>
        <p:spPr bwMode="auto">
          <a:xfrm>
            <a:off x="1717675" y="981075"/>
            <a:ext cx="877888" cy="36988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申请人</a:t>
            </a:r>
            <a:endParaRPr lang="zh-CN" altLang="en-US"/>
          </a:p>
        </p:txBody>
      </p:sp>
      <p:sp>
        <p:nvSpPr>
          <p:cNvPr id="3089" name="Text Box 42"/>
          <p:cNvSpPr txBox="1">
            <a:spLocks noChangeArrowheads="1"/>
          </p:cNvSpPr>
          <p:nvPr/>
        </p:nvSpPr>
        <p:spPr bwMode="auto">
          <a:xfrm>
            <a:off x="1738313" y="1700214"/>
            <a:ext cx="646112" cy="369887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秘书</a:t>
            </a:r>
            <a:endParaRPr lang="zh-CN" altLang="en-US"/>
          </a:p>
        </p:txBody>
      </p:sp>
      <p:sp>
        <p:nvSpPr>
          <p:cNvPr id="3090" name="Text Box 53"/>
          <p:cNvSpPr txBox="1">
            <a:spLocks noChangeArrowheads="1"/>
          </p:cNvSpPr>
          <p:nvPr/>
        </p:nvSpPr>
        <p:spPr bwMode="auto">
          <a:xfrm>
            <a:off x="6810375" y="3214689"/>
            <a:ext cx="877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原主审</a:t>
            </a:r>
            <a:endParaRPr lang="zh-CN" altLang="en-US"/>
          </a:p>
        </p:txBody>
      </p:sp>
      <p:sp>
        <p:nvSpPr>
          <p:cNvPr id="3091" name="Text Box 56"/>
          <p:cNvSpPr txBox="1">
            <a:spLocks noChangeArrowheads="1"/>
          </p:cNvSpPr>
          <p:nvPr/>
        </p:nvSpPr>
        <p:spPr bwMode="auto">
          <a:xfrm>
            <a:off x="4238625" y="3868738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同意</a:t>
            </a:r>
            <a:endParaRPr lang="zh-CN" altLang="en-US"/>
          </a:p>
        </p:txBody>
      </p:sp>
      <p:sp>
        <p:nvSpPr>
          <p:cNvPr id="3092" name="Line 59"/>
          <p:cNvSpPr>
            <a:spLocks noChangeShapeType="1"/>
          </p:cNvSpPr>
          <p:nvPr/>
        </p:nvSpPr>
        <p:spPr bwMode="auto">
          <a:xfrm flipH="1">
            <a:off x="4024314" y="4156076"/>
            <a:ext cx="503237" cy="792163"/>
          </a:xfrm>
          <a:prstGeom prst="line">
            <a:avLst/>
          </a:prstGeom>
          <a:noFill/>
          <a:ln w="19050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93" name="Line 60"/>
          <p:cNvSpPr>
            <a:spLocks noChangeShapeType="1"/>
          </p:cNvSpPr>
          <p:nvPr/>
        </p:nvSpPr>
        <p:spPr bwMode="auto">
          <a:xfrm>
            <a:off x="4595814" y="4156076"/>
            <a:ext cx="504825" cy="7921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94" name="Text Box 61"/>
          <p:cNvSpPr txBox="1">
            <a:spLocks noChangeArrowheads="1"/>
          </p:cNvSpPr>
          <p:nvPr/>
        </p:nvSpPr>
        <p:spPr bwMode="auto">
          <a:xfrm>
            <a:off x="3810000" y="4286250"/>
            <a:ext cx="33655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/>
              <a:t>否</a:t>
            </a:r>
            <a:endParaRPr lang="zh-CN" altLang="en-US" sz="1200"/>
          </a:p>
        </p:txBody>
      </p:sp>
      <p:sp>
        <p:nvSpPr>
          <p:cNvPr id="3095" name="Text Box 62"/>
          <p:cNvSpPr txBox="1">
            <a:spLocks noChangeArrowheads="1"/>
          </p:cNvSpPr>
          <p:nvPr/>
        </p:nvSpPr>
        <p:spPr bwMode="auto">
          <a:xfrm>
            <a:off x="7239000" y="2906714"/>
            <a:ext cx="903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/>
              <a:t>会议审查</a:t>
            </a:r>
            <a:endParaRPr lang="zh-CN" altLang="en-US" sz="1400"/>
          </a:p>
        </p:txBody>
      </p:sp>
      <p:sp>
        <p:nvSpPr>
          <p:cNvPr id="3096" name="Line 63"/>
          <p:cNvSpPr>
            <a:spLocks noChangeShapeType="1"/>
          </p:cNvSpPr>
          <p:nvPr/>
        </p:nvSpPr>
        <p:spPr bwMode="auto">
          <a:xfrm>
            <a:off x="4595813" y="35083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97" name="Line 64"/>
          <p:cNvSpPr>
            <a:spLocks noChangeShapeType="1"/>
          </p:cNvSpPr>
          <p:nvPr/>
        </p:nvSpPr>
        <p:spPr bwMode="auto">
          <a:xfrm>
            <a:off x="7229475" y="35798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98" name="Text Box 65"/>
          <p:cNvSpPr txBox="1">
            <a:spLocks noChangeArrowheads="1"/>
          </p:cNvSpPr>
          <p:nvPr/>
        </p:nvSpPr>
        <p:spPr bwMode="auto">
          <a:xfrm>
            <a:off x="1717675" y="3214689"/>
            <a:ext cx="877888" cy="369887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原主审</a:t>
            </a:r>
            <a:endParaRPr lang="zh-CN" altLang="en-US"/>
          </a:p>
        </p:txBody>
      </p:sp>
      <p:sp>
        <p:nvSpPr>
          <p:cNvPr id="3099" name="Text Box 66"/>
          <p:cNvSpPr txBox="1">
            <a:spLocks noChangeArrowheads="1"/>
          </p:cNvSpPr>
          <p:nvPr/>
        </p:nvSpPr>
        <p:spPr bwMode="auto">
          <a:xfrm>
            <a:off x="1682751" y="5000625"/>
            <a:ext cx="1108075" cy="36988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主任委员</a:t>
            </a:r>
            <a:endParaRPr lang="zh-CN" altLang="en-US"/>
          </a:p>
        </p:txBody>
      </p:sp>
      <p:sp>
        <p:nvSpPr>
          <p:cNvPr id="3100" name="Line 67"/>
          <p:cNvSpPr>
            <a:spLocks noChangeShapeType="1"/>
          </p:cNvSpPr>
          <p:nvPr/>
        </p:nvSpPr>
        <p:spPr bwMode="auto">
          <a:xfrm>
            <a:off x="4024313" y="54292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01" name="Text Box 69"/>
          <p:cNvSpPr txBox="1">
            <a:spLocks noChangeArrowheads="1"/>
          </p:cNvSpPr>
          <p:nvPr/>
        </p:nvSpPr>
        <p:spPr bwMode="auto">
          <a:xfrm>
            <a:off x="4738688" y="5857876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发批准函</a:t>
            </a:r>
            <a:endParaRPr lang="zh-CN" altLang="en-US"/>
          </a:p>
        </p:txBody>
      </p:sp>
      <p:sp>
        <p:nvSpPr>
          <p:cNvPr id="3102" name="Text Box 70"/>
          <p:cNvSpPr txBox="1">
            <a:spLocks noChangeArrowheads="1"/>
          </p:cNvSpPr>
          <p:nvPr/>
        </p:nvSpPr>
        <p:spPr bwMode="auto">
          <a:xfrm>
            <a:off x="1735138" y="5786439"/>
            <a:ext cx="646112" cy="369887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秘书</a:t>
            </a:r>
            <a:endParaRPr lang="zh-CN" altLang="en-US"/>
          </a:p>
        </p:txBody>
      </p:sp>
      <p:sp>
        <p:nvSpPr>
          <p:cNvPr id="3103" name="Text Box 71"/>
          <p:cNvSpPr txBox="1">
            <a:spLocks noChangeArrowheads="1"/>
          </p:cNvSpPr>
          <p:nvPr/>
        </p:nvSpPr>
        <p:spPr bwMode="auto">
          <a:xfrm>
            <a:off x="3497263" y="5857876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发意见函</a:t>
            </a:r>
            <a:endParaRPr lang="zh-CN" altLang="en-US"/>
          </a:p>
        </p:txBody>
      </p:sp>
      <p:sp>
        <p:nvSpPr>
          <p:cNvPr id="3104" name="Line 72"/>
          <p:cNvSpPr>
            <a:spLocks noChangeShapeType="1"/>
          </p:cNvSpPr>
          <p:nvPr/>
        </p:nvSpPr>
        <p:spPr bwMode="auto">
          <a:xfrm>
            <a:off x="5238750" y="54292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41" name="形状 40"/>
          <p:cNvCxnSpPr>
            <a:stCxn id="3103" idx="1"/>
            <a:endCxn id="3075" idx="1"/>
          </p:cNvCxnSpPr>
          <p:nvPr/>
        </p:nvCxnSpPr>
        <p:spPr>
          <a:xfrm rot="10800000" flipH="1">
            <a:off x="3497264" y="1165225"/>
            <a:ext cx="1951037" cy="4876800"/>
          </a:xfrm>
          <a:prstGeom prst="bentConnector3">
            <a:avLst>
              <a:gd name="adj1" fmla="val -11717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6" name="TextBox 42"/>
          <p:cNvSpPr txBox="1">
            <a:spLocks noChangeArrowheads="1"/>
          </p:cNvSpPr>
          <p:nvPr/>
        </p:nvSpPr>
        <p:spPr bwMode="auto">
          <a:xfrm>
            <a:off x="2881611" y="2754314"/>
            <a:ext cx="46166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修改或说明</a:t>
            </a:r>
            <a:endParaRPr lang="zh-CN" altLang="en-US"/>
          </a:p>
        </p:txBody>
      </p:sp>
      <p:sp>
        <p:nvSpPr>
          <p:cNvPr id="3107" name="TextBox 44"/>
          <p:cNvSpPr txBox="1">
            <a:spLocks noChangeArrowheads="1"/>
          </p:cNvSpPr>
          <p:nvPr/>
        </p:nvSpPr>
        <p:spPr bwMode="auto">
          <a:xfrm>
            <a:off x="4524375" y="2906714"/>
            <a:ext cx="903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/>
              <a:t>快速审查</a:t>
            </a:r>
            <a:endParaRPr lang="zh-CN" altLang="en-US" sz="1400"/>
          </a:p>
        </p:txBody>
      </p:sp>
      <p:sp>
        <p:nvSpPr>
          <p:cNvPr id="3108" name="Text Box 11"/>
          <p:cNvSpPr txBox="1">
            <a:spLocks noChangeArrowheads="1"/>
          </p:cNvSpPr>
          <p:nvPr/>
        </p:nvSpPr>
        <p:spPr bwMode="auto">
          <a:xfrm>
            <a:off x="7450138" y="492918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签署</a:t>
            </a:r>
            <a:endParaRPr lang="en-US" altLang="zh-CN"/>
          </a:p>
          <a:p>
            <a:pPr eaLnBrk="1" hangingPunct="1"/>
            <a:r>
              <a:rPr lang="zh-CN" altLang="en-US"/>
              <a:t>意见</a:t>
            </a:r>
            <a:endParaRPr lang="zh-CN" altLang="en-US"/>
          </a:p>
        </p:txBody>
      </p:sp>
      <p:sp>
        <p:nvSpPr>
          <p:cNvPr id="3109" name="Text Box 15"/>
          <p:cNvSpPr txBox="1">
            <a:spLocks noChangeArrowheads="1"/>
          </p:cNvSpPr>
          <p:nvPr/>
        </p:nvSpPr>
        <p:spPr bwMode="auto">
          <a:xfrm>
            <a:off x="6334125" y="4918075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签署</a:t>
            </a:r>
            <a:endParaRPr lang="zh-CN" altLang="en-US"/>
          </a:p>
          <a:p>
            <a:pPr eaLnBrk="1" hangingPunct="1"/>
            <a:r>
              <a:rPr lang="zh-CN" altLang="en-US"/>
              <a:t>批件</a:t>
            </a:r>
            <a:endParaRPr lang="zh-CN" altLang="en-US"/>
          </a:p>
        </p:txBody>
      </p:sp>
      <p:sp>
        <p:nvSpPr>
          <p:cNvPr id="3110" name="Text Box 29"/>
          <p:cNvSpPr txBox="1">
            <a:spLocks noChangeArrowheads="1"/>
          </p:cNvSpPr>
          <p:nvPr/>
        </p:nvSpPr>
        <p:spPr bwMode="auto">
          <a:xfrm>
            <a:off x="7694614" y="4346576"/>
            <a:ext cx="338137" cy="276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/>
              <a:t>否</a:t>
            </a:r>
            <a:endParaRPr lang="zh-CN" altLang="en-US" sz="1200"/>
          </a:p>
        </p:txBody>
      </p:sp>
      <p:sp>
        <p:nvSpPr>
          <p:cNvPr id="3111" name="Text Box 56"/>
          <p:cNvSpPr txBox="1">
            <a:spLocks noChangeArrowheads="1"/>
          </p:cNvSpPr>
          <p:nvPr/>
        </p:nvSpPr>
        <p:spPr bwMode="auto">
          <a:xfrm>
            <a:off x="6908800" y="3929063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同意</a:t>
            </a:r>
            <a:endParaRPr lang="zh-CN" altLang="en-US"/>
          </a:p>
        </p:txBody>
      </p:sp>
      <p:sp>
        <p:nvSpPr>
          <p:cNvPr id="3112" name="Line 59"/>
          <p:cNvSpPr>
            <a:spLocks noChangeShapeType="1"/>
          </p:cNvSpPr>
          <p:nvPr/>
        </p:nvSpPr>
        <p:spPr bwMode="auto">
          <a:xfrm flipH="1">
            <a:off x="6694489" y="4216401"/>
            <a:ext cx="503237" cy="792163"/>
          </a:xfrm>
          <a:prstGeom prst="line">
            <a:avLst/>
          </a:prstGeom>
          <a:noFill/>
          <a:ln w="19050">
            <a:solidFill>
              <a:srgbClr val="00CC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3" name="Line 60"/>
          <p:cNvSpPr>
            <a:spLocks noChangeShapeType="1"/>
          </p:cNvSpPr>
          <p:nvPr/>
        </p:nvSpPr>
        <p:spPr bwMode="auto">
          <a:xfrm>
            <a:off x="7265989" y="4216401"/>
            <a:ext cx="504825" cy="7921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4" name="Text Box 61"/>
          <p:cNvSpPr txBox="1">
            <a:spLocks noChangeArrowheads="1"/>
          </p:cNvSpPr>
          <p:nvPr/>
        </p:nvSpPr>
        <p:spPr bwMode="auto">
          <a:xfrm>
            <a:off x="6480175" y="4346576"/>
            <a:ext cx="338138" cy="276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/>
              <a:t>是</a:t>
            </a:r>
            <a:endParaRPr lang="zh-CN" altLang="en-US" sz="1200"/>
          </a:p>
        </p:txBody>
      </p:sp>
      <p:sp>
        <p:nvSpPr>
          <p:cNvPr id="3115" name="Line 67"/>
          <p:cNvSpPr>
            <a:spLocks noChangeShapeType="1"/>
          </p:cNvSpPr>
          <p:nvPr/>
        </p:nvSpPr>
        <p:spPr bwMode="auto">
          <a:xfrm>
            <a:off x="6694488" y="548957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6" name="Text Box 69"/>
          <p:cNvSpPr txBox="1">
            <a:spLocks noChangeArrowheads="1"/>
          </p:cNvSpPr>
          <p:nvPr/>
        </p:nvSpPr>
        <p:spPr bwMode="auto">
          <a:xfrm>
            <a:off x="6191250" y="5918201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发批准函</a:t>
            </a:r>
            <a:endParaRPr lang="zh-CN" altLang="en-US"/>
          </a:p>
        </p:txBody>
      </p:sp>
      <p:sp>
        <p:nvSpPr>
          <p:cNvPr id="3117" name="Text Box 71"/>
          <p:cNvSpPr txBox="1">
            <a:spLocks noChangeArrowheads="1"/>
          </p:cNvSpPr>
          <p:nvPr/>
        </p:nvSpPr>
        <p:spPr bwMode="auto">
          <a:xfrm>
            <a:off x="7212013" y="5929313"/>
            <a:ext cx="109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发意见函</a:t>
            </a:r>
            <a:endParaRPr lang="zh-CN" altLang="en-US"/>
          </a:p>
        </p:txBody>
      </p:sp>
      <p:sp>
        <p:nvSpPr>
          <p:cNvPr id="3118" name="Line 72"/>
          <p:cNvSpPr>
            <a:spLocks noChangeShapeType="1"/>
          </p:cNvSpPr>
          <p:nvPr/>
        </p:nvSpPr>
        <p:spPr bwMode="auto">
          <a:xfrm>
            <a:off x="7810500" y="548957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58" name="肘形连接符 57"/>
          <p:cNvCxnSpPr>
            <a:stCxn id="3117" idx="3"/>
            <a:endCxn id="3075" idx="3"/>
          </p:cNvCxnSpPr>
          <p:nvPr/>
        </p:nvCxnSpPr>
        <p:spPr>
          <a:xfrm flipH="1" flipV="1">
            <a:off x="6546851" y="1165225"/>
            <a:ext cx="1763713" cy="4948238"/>
          </a:xfrm>
          <a:prstGeom prst="bentConnector3">
            <a:avLst>
              <a:gd name="adj1" fmla="val -12961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0" name="TextBox 42"/>
          <p:cNvSpPr txBox="1">
            <a:spLocks noChangeArrowheads="1"/>
          </p:cNvSpPr>
          <p:nvPr/>
        </p:nvSpPr>
        <p:spPr bwMode="auto">
          <a:xfrm>
            <a:off x="8525174" y="2714626"/>
            <a:ext cx="46166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修改或说明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递交伦理审查材料的要求和模板文件请从</a:t>
            </a:r>
            <a:endParaRPr lang="en-US" altLang="zh-CN" dirty="0"/>
          </a:p>
          <a:p>
            <a:r>
              <a:rPr lang="en-US" altLang="zh-CN" dirty="0"/>
              <a:t>http://www.hnsanyy.com/</a:t>
            </a:r>
            <a:endParaRPr lang="en-US" altLang="zh-CN" dirty="0"/>
          </a:p>
          <a:p>
            <a:r>
              <a:rPr lang="zh-CN" altLang="en-US" dirty="0"/>
              <a:t>科研工作</a:t>
            </a:r>
            <a:r>
              <a:rPr lang="en-US" altLang="zh-CN" dirty="0"/>
              <a:t>——</a:t>
            </a:r>
            <a:r>
              <a:rPr lang="zh-CN" altLang="en-US" dirty="0"/>
              <a:t>伦理审查，下载</a:t>
            </a:r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IxZTlhZWY5YzcxZDcyMjNlNTA2YTA3MGU5NWIyMD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WPS 演示</Application>
  <PresentationFormat>宽屏</PresentationFormat>
  <Paragraphs>214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等线 Light</vt:lpstr>
      <vt:lpstr>微软雅黑</vt:lpstr>
      <vt:lpstr>Arial Unicode MS</vt:lpstr>
      <vt:lpstr>等线</vt:lpstr>
      <vt:lpstr>Calibri</vt:lpstr>
      <vt:lpstr>Office 主题​​</vt:lpstr>
      <vt:lpstr>涉及人的生物医学研究 伦理审查指南 </vt:lpstr>
      <vt:lpstr>伦理审查的时间点</vt:lpstr>
      <vt:lpstr>审查方式和审查时限</vt:lpstr>
      <vt:lpstr>伦理审查决定，及传达</vt:lpstr>
      <vt:lpstr>伦理审查批准文件有效期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涉及人的生物医学研究 伦理审查指南</dc:title>
  <dc:creator>贾京津〖伦理委员会办公室〗</dc:creator>
  <cp:lastModifiedBy>真水无香</cp:lastModifiedBy>
  <cp:revision>32</cp:revision>
  <dcterms:created xsi:type="dcterms:W3CDTF">2018-05-08T07:50:00Z</dcterms:created>
  <dcterms:modified xsi:type="dcterms:W3CDTF">2023-04-08T13:58:52Z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B84EBAE98DA341EFA1041DB96379BFC6_12</vt:lpwstr>
  </property>
  <property fmtid="{D5CDD505-2E9C-101B-9397-08002B2CF9AE}" pid="3" name="KSOProductBuildVer">
    <vt:lpwstr>2052-11.1.0.14036</vt:lpwstr>
  </property>
</Properties>
</file>